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5143500" cx="9144000"/>
  <p:notesSz cx="6858000" cy="9144000"/>
  <p:embeddedFontLst>
    <p:embeddedFont>
      <p:font typeface="Amatic SC"/>
      <p:regular r:id="rId33"/>
      <p:bold r:id="rId34"/>
    </p:embeddedFont>
    <p:embeddedFont>
      <p:font typeface="Merriweather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AmaticSC-regular.fntdata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Merriweather-regular.fntdata"/><Relationship Id="rId12" Type="http://schemas.openxmlformats.org/officeDocument/2006/relationships/slide" Target="slides/slide8.xml"/><Relationship Id="rId34" Type="http://schemas.openxmlformats.org/officeDocument/2006/relationships/font" Target="fonts/AmaticSC-bold.fntdata"/><Relationship Id="rId15" Type="http://schemas.openxmlformats.org/officeDocument/2006/relationships/slide" Target="slides/slide11.xml"/><Relationship Id="rId37" Type="http://schemas.openxmlformats.org/officeDocument/2006/relationships/font" Target="fonts/Merriweather-italic.fntdata"/><Relationship Id="rId14" Type="http://schemas.openxmlformats.org/officeDocument/2006/relationships/slide" Target="slides/slide10.xml"/><Relationship Id="rId36" Type="http://schemas.openxmlformats.org/officeDocument/2006/relationships/font" Target="fonts/Merriweather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Merriweather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dfb8eed8ff_0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dfb8eed8f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df9e44b45b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df9e44b45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dda8df61cb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dda8df61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5" name="Shape 1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" name="Google Shape;1966;gdfb8eed8ff_0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7" name="Google Shape;1967;gdfb8eed8f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gdfb8eed8ff_0_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3" name="Google Shape;1973;gdfb8eed8f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gdda7fc5285_1_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9" name="Google Shape;1979;gdda7fc5285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gdda7fc5285_1_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5" name="Google Shape;1985;gdda7fc5285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9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dda7fc5285_1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dda7fc5285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5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gdfb8eed8ff_0_7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7" name="Google Shape;1997;gdfb8eed8f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2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gdda7fc5285_1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" name="Google Shape;2004;gdda7fc5285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9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gdda7fc5285_1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1" name="Google Shape;2011;gdda7fc5285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6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gdda7fc5285_1_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8" name="Google Shape;2018;gdda7fc5285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3" name="Shape 2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" name="Google Shape;2024;gdfb8eed8ff_0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5" name="Google Shape;2025;gdfb8eed8ff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9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Google Shape;2030;gdfb8eed8ff_0_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1" name="Google Shape;2031;gdfb8eed8ff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gdfb8eed8ff_0_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9" name="Google Shape;2039;gdfb8eed8f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gdfb8eed8ff_0_10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6" name="Google Shape;2046;gdfb8eed8f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gdfb8eed8ff_0_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4" name="Google Shape;2054;gdfb8eed8f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9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Google Shape;2060;gdfb8eed8ff_0_1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1" name="Google Shape;2061;gdfb8eed8ff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6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" name="Google Shape;2068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0" name="Shape 1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1" name="Google Shape;1901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2" name="Google Shape;1902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6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8" name="Google Shape;1908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gdfb8eed8f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4" name="Google Shape;1914;gdfb8eed8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9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gdfb8eed8ff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1" name="Google Shape;1921;gdfb8eed8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6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8" name="Google Shape;192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gdfb8eed8ff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5" name="Google Shape;1935;gdfb8eed8f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9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dfb8eed8ff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Google Shape;1941;gdfb8eed8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rect b="b" l="l" r="r" t="t"/>
              <a:pathLst>
                <a:path extrusionOk="0" h="10910" w="8949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rect b="b" l="l" r="r" t="t"/>
              <a:pathLst>
                <a:path extrusionOk="0" h="31616" w="107167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rect b="b" l="l" r="r" t="t"/>
              <a:pathLst>
                <a:path extrusionOk="0" h="10708" w="734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rect b="b" l="l" r="r" t="t"/>
              <a:pathLst>
                <a:path extrusionOk="0" h="1348" w="4748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rect b="b" l="l" r="r" t="t"/>
              <a:pathLst>
                <a:path extrusionOk="0" h="1449" w="468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rect b="b" l="l" r="r" t="t"/>
              <a:pathLst>
                <a:path extrusionOk="0" h="944" w="3872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rect b="b" l="l" r="r" t="t"/>
              <a:pathLst>
                <a:path extrusionOk="0" h="1281" w="394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rect b="b" l="l" r="r" t="t"/>
              <a:pathLst>
                <a:path extrusionOk="0" h="1483" w="5623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rect b="b" l="l" r="r" t="t"/>
              <a:pathLst>
                <a:path extrusionOk="0" h="1044" w="3401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rect b="b" l="l" r="r" t="t"/>
              <a:pathLst>
                <a:path extrusionOk="0" h="1415" w="5758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rect b="b" l="l" r="r" t="t"/>
              <a:pathLst>
                <a:path extrusionOk="0" h="5051" w="5758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rect b="b" l="l" r="r" t="t"/>
              <a:pathLst>
                <a:path extrusionOk="0" h="1549" w="5657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rect b="b" l="l" r="r" t="t"/>
              <a:pathLst>
                <a:path extrusionOk="0" h="1112" w="3266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rect b="b" l="l" r="r" t="t"/>
              <a:pathLst>
                <a:path extrusionOk="0" h="1415" w="4882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rect b="b" l="l" r="r" t="t"/>
              <a:pathLst>
                <a:path extrusionOk="0" h="1011" w="3266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rect b="b" l="l" r="r" t="t"/>
              <a:pathLst>
                <a:path extrusionOk="0" h="1112" w="3603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rect b="b" l="l" r="r" t="t"/>
              <a:pathLst>
                <a:path extrusionOk="0" h="809" w="2155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rect b="b" l="l" r="r" t="t"/>
              <a:pathLst>
                <a:path extrusionOk="0" h="1382" w="3738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rect b="b" l="l" r="r" t="t"/>
              <a:pathLst>
                <a:path extrusionOk="0" h="3031" w="10775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rect b="b" l="l" r="r" t="t"/>
              <a:pathLst>
                <a:path extrusionOk="0" h="405" w="775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rect b="b" l="l" r="r" t="t"/>
              <a:pathLst>
                <a:path extrusionOk="0" h="371" w="977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rect b="b" l="l" r="r" t="t"/>
              <a:pathLst>
                <a:path extrusionOk="0" h="30269" w="33029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rect b="b" l="l" r="r" t="t"/>
              <a:pathLst>
                <a:path extrusionOk="0" h="1651" w="5421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rect b="b" l="l" r="r" t="t"/>
              <a:pathLst>
                <a:path extrusionOk="0" h="506" w="405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rect b="b" l="l" r="r" t="t"/>
              <a:pathLst>
                <a:path extrusionOk="0" h="1785" w="155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rect b="b" l="l" r="r" t="t"/>
              <a:pathLst>
                <a:path extrusionOk="0" h="405" w="1617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rect b="b" l="l" r="r" t="t"/>
              <a:pathLst>
                <a:path extrusionOk="0" h="18316" w="10371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rect b="b" l="l" r="r" t="t"/>
              <a:pathLst>
                <a:path extrusionOk="0" h="13771" w="8788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rect b="b" l="l" r="r" t="t"/>
              <a:pathLst>
                <a:path extrusionOk="0" h="304" w="304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rect b="b" l="l" r="r" t="t"/>
              <a:pathLst>
                <a:path extrusionOk="0" h="22761" w="1684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rect b="b" l="l" r="r" t="t"/>
              <a:pathLst>
                <a:path extrusionOk="0" h="28517" w="5017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rect b="b" l="l" r="r" t="t"/>
              <a:pathLst>
                <a:path extrusionOk="0" h="910" w="911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rect b="b" l="l" r="r" t="t"/>
              <a:pathLst>
                <a:path extrusionOk="0" h="2358" w="35454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rect b="b" l="l" r="r" t="t"/>
              <a:pathLst>
                <a:path extrusionOk="0" h="2560" w="35622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rect b="b" l="l" r="r" t="t"/>
              <a:pathLst>
                <a:path extrusionOk="0" h="472" w="472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rect b="b" l="l" r="r" t="t"/>
              <a:pathLst>
                <a:path extrusionOk="0" h="1011" w="1415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rect b="b" l="l" r="r" t="t"/>
              <a:pathLst>
                <a:path extrusionOk="0" h="1448" w="4378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rect b="b" l="l" r="r" t="t"/>
              <a:pathLst>
                <a:path extrusionOk="0" h="2863" w="36834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rect b="b" l="l" r="r" t="t"/>
              <a:pathLst>
                <a:path extrusionOk="0" h="338" w="128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rect b="b" l="l" r="r" t="t"/>
              <a:pathLst>
                <a:path extrusionOk="0" h="304" w="1314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rect b="b" l="l" r="r" t="t"/>
              <a:pathLst>
                <a:path extrusionOk="0" h="439" w="1382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rect b="b" l="l" r="r" t="t"/>
              <a:pathLst>
                <a:path extrusionOk="0" h="2694" w="23367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rect b="b" l="l" r="r" t="t"/>
              <a:pathLst>
                <a:path extrusionOk="0" h="1617" w="1785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rect b="b" l="l" r="r" t="t"/>
              <a:pathLst>
                <a:path extrusionOk="0" h="539" w="54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rect b="b" l="l" r="r" t="t"/>
              <a:pathLst>
                <a:path extrusionOk="0" h="8519" w="9327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rect b="b" l="l" r="r" t="t"/>
              <a:pathLst>
                <a:path extrusionOk="0" h="809" w="3166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rect b="b" l="l" r="r" t="t"/>
              <a:pathLst>
                <a:path extrusionOk="0" h="2022" w="944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rect b="b" l="l" r="r" t="t"/>
              <a:pathLst>
                <a:path extrusionOk="0" h="472" w="1112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rect b="b" l="l" r="r" t="t"/>
              <a:pathLst>
                <a:path extrusionOk="0" h="506" w="977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rect b="b" l="l" r="r" t="t"/>
              <a:pathLst>
                <a:path extrusionOk="0" h="775" w="2156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rect b="b" l="l" r="r" t="t"/>
              <a:pathLst>
                <a:path extrusionOk="0" h="405" w="405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rect b="b" l="l" r="r" t="t"/>
              <a:pathLst>
                <a:path extrusionOk="0" h="3772" w="458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rect b="b" l="l" r="r" t="t"/>
              <a:pathLst>
                <a:path extrusionOk="0" h="1516" w="1347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rect b="b" l="l" r="r" t="t"/>
              <a:pathLst>
                <a:path extrusionOk="0" h="539" w="573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rect b="b" l="l" r="r" t="t"/>
              <a:pathLst>
                <a:path extrusionOk="0" h="3873" w="4008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rect b="b" l="l" r="r" t="t"/>
              <a:pathLst>
                <a:path extrusionOk="0" h="10135" w="23165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rect b="b" l="l" r="r" t="t"/>
              <a:pathLst>
                <a:path extrusionOk="0" h="2358" w="2156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rect b="b" l="l" r="r" t="t"/>
              <a:pathLst>
                <a:path extrusionOk="0" h="3031" w="2863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rect b="b" l="l" r="r" t="t"/>
              <a:pathLst>
                <a:path extrusionOk="0" h="2223" w="2324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rect b="b" l="l" r="r" t="t"/>
              <a:pathLst>
                <a:path extrusionOk="0" h="2290" w="2324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rect b="b" l="l" r="r" t="t"/>
              <a:pathLst>
                <a:path extrusionOk="0" h="574" w="607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rect b="b" l="l" r="r" t="t"/>
              <a:pathLst>
                <a:path extrusionOk="0" h="2291" w="2224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rect b="b" l="l" r="r" t="t"/>
              <a:pathLst>
                <a:path extrusionOk="0" h="2257" w="2391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rect b="b" l="l" r="r" t="t"/>
              <a:pathLst>
                <a:path extrusionOk="0" h="2526" w="2324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rect b="b" l="l" r="r" t="t"/>
              <a:pathLst>
                <a:path extrusionOk="0" h="675" w="506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rect b="b" l="l" r="r" t="t"/>
              <a:pathLst>
                <a:path extrusionOk="0" h="2526" w="229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rect b="b" l="l" r="r" t="t"/>
              <a:pathLst>
                <a:path extrusionOk="0" h="2291" w="2089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rect b="b" l="l" r="r" t="t"/>
              <a:pathLst>
                <a:path extrusionOk="0" h="540" w="675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rect b="b" l="l" r="r" t="t"/>
              <a:pathLst>
                <a:path extrusionOk="0" h="540" w="539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rect b="b" l="l" r="r" t="t"/>
              <a:pathLst>
                <a:path extrusionOk="0" h="2223" w="2392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rect b="b" l="l" r="r" t="t"/>
              <a:pathLst>
                <a:path extrusionOk="0" h="2223" w="219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rect b="b" l="l" r="r" t="t"/>
              <a:pathLst>
                <a:path extrusionOk="0" h="2021" w="472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rect b="b" l="l" r="r" t="t"/>
              <a:pathLst>
                <a:path extrusionOk="0" h="944" w="641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rect b="b" l="l" r="r" t="t"/>
              <a:pathLst>
                <a:path extrusionOk="0" h="2357" w="2358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rect b="b" l="l" r="r" t="t"/>
              <a:pathLst>
                <a:path extrusionOk="0" h="2324" w="2358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rect b="b" l="l" r="r" t="t"/>
              <a:pathLst>
                <a:path extrusionOk="0" h="2190" w="2392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rect b="b" l="l" r="r" t="t"/>
              <a:pathLst>
                <a:path extrusionOk="0" h="2526" w="2291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rect b="b" l="l" r="r" t="t"/>
              <a:pathLst>
                <a:path extrusionOk="0" h="775" w="641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rect b="b" l="l" r="r" t="t"/>
              <a:pathLst>
                <a:path extrusionOk="0" h="2189" w="2324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rect b="b" l="l" r="r" t="t"/>
              <a:pathLst>
                <a:path extrusionOk="0" h="843" w="742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rect b="b" l="l" r="r" t="t"/>
              <a:pathLst>
                <a:path extrusionOk="0" h="2829" w="2358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rect b="b" l="l" r="r" t="t"/>
              <a:pathLst>
                <a:path extrusionOk="0" h="2257" w="2391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rect b="b" l="l" r="r" t="t"/>
              <a:pathLst>
                <a:path extrusionOk="0" h="2526" w="2291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rect b="b" l="l" r="r" t="t"/>
              <a:pathLst>
                <a:path extrusionOk="0" h="2223" w="2223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rect b="b" l="l" r="r" t="t"/>
              <a:pathLst>
                <a:path extrusionOk="0" h="2560" w="2425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rect b="b" l="l" r="r" t="t"/>
              <a:pathLst>
                <a:path extrusionOk="0" h="14748" w="8889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rect b="b" l="l" r="r" t="t"/>
              <a:pathLst>
                <a:path extrusionOk="0" h="2493" w="2291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rect b="b" l="l" r="r" t="t"/>
              <a:pathLst>
                <a:path extrusionOk="0" h="2223" w="2324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rect b="b" l="l" r="r" t="t"/>
              <a:pathLst>
                <a:path extrusionOk="0" h="640" w="776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rect b="b" l="l" r="r" t="t"/>
              <a:pathLst>
                <a:path extrusionOk="0" h="2291" w="2324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rect b="b" l="l" r="r" t="t"/>
              <a:pathLst>
                <a:path extrusionOk="0" h="607" w="405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rect b="b" l="l" r="r" t="t"/>
              <a:pathLst>
                <a:path extrusionOk="0" h="607" w="507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rect b="b" l="l" r="r" t="t"/>
              <a:pathLst>
                <a:path extrusionOk="0" h="2223" w="2325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rect b="b" l="l" r="r" t="t"/>
              <a:pathLst>
                <a:path extrusionOk="0" h="876" w="607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rect b="b" l="l" r="r" t="t"/>
              <a:pathLst>
                <a:path extrusionOk="0" h="2190" w="2223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rect b="b" l="l" r="r" t="t"/>
              <a:pathLst>
                <a:path extrusionOk="0" h="809" w="978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rect b="b" l="l" r="r" t="t"/>
              <a:pathLst>
                <a:path extrusionOk="0" h="1684" w="2426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rect b="b" l="l" r="r" t="t"/>
              <a:pathLst>
                <a:path extrusionOk="0" h="1685" w="2425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rect b="b" l="l" r="r" t="t"/>
              <a:pathLst>
                <a:path extrusionOk="0" h="1516" w="2291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rect b="b" l="l" r="r" t="t"/>
              <a:pathLst>
                <a:path extrusionOk="0" h="1685" w="2189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rect b="b" l="l" r="r" t="t"/>
              <a:pathLst>
                <a:path extrusionOk="0" h="1584" w="2459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rect b="b" l="l" r="r" t="t"/>
              <a:pathLst>
                <a:path extrusionOk="0" h="1550" w="2357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rect b="b" l="l" r="r" t="t"/>
              <a:pathLst>
                <a:path extrusionOk="0" h="1550" w="2358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rect b="b" l="l" r="r" t="t"/>
              <a:pathLst>
                <a:path extrusionOk="0" h="1516" w="229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rect b="b" l="l" r="r" t="t"/>
              <a:pathLst>
                <a:path extrusionOk="0" h="1617" w="2458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rect b="b" l="l" r="r" t="t"/>
              <a:pathLst>
                <a:path extrusionOk="0" h="2224" w="2324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rect b="b" l="l" r="r" t="t"/>
              <a:pathLst>
                <a:path extrusionOk="0" h="775" w="641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rect b="b" l="l" r="r" t="t"/>
              <a:pathLst>
                <a:path extrusionOk="0" h="1617" w="2392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rect b="b" l="l" r="r" t="t"/>
              <a:pathLst>
                <a:path extrusionOk="0" h="2291" w="2324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rect b="b" l="l" r="r" t="t"/>
              <a:pathLst>
                <a:path extrusionOk="0" h="742" w="675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rect b="b" l="l" r="r" t="t"/>
              <a:pathLst>
                <a:path extrusionOk="0" h="2223" w="2358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rect b="b" l="l" r="r" t="t"/>
              <a:pathLst>
                <a:path extrusionOk="0" h="1583" w="2392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rect b="b" l="l" r="r" t="t"/>
              <a:pathLst>
                <a:path extrusionOk="0" h="641" w="439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rect b="b" l="l" r="r" t="t"/>
              <a:pathLst>
                <a:path extrusionOk="0" h="1180" w="271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rect b="b" l="l" r="r" t="t"/>
              <a:pathLst>
                <a:path extrusionOk="0" h="1550" w="2324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rect b="b" l="l" r="r" t="t"/>
              <a:pathLst>
                <a:path extrusionOk="0" h="472" w="741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rect b="b" l="l" r="r" t="t"/>
              <a:pathLst>
                <a:path extrusionOk="0" h="1651" w="2493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rect b="b" l="l" r="r" t="t"/>
              <a:pathLst>
                <a:path extrusionOk="0" h="2728" w="2324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rect b="b" l="l" r="r" t="t"/>
              <a:pathLst>
                <a:path extrusionOk="0" h="473" w="708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rect b="b" l="l" r="r" t="t"/>
              <a:pathLst>
                <a:path extrusionOk="0" h="1617" w="2324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rect b="b" l="l" r="r" t="t"/>
              <a:pathLst>
                <a:path extrusionOk="0" h="2324" w="3603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rect b="b" l="l" r="r" t="t"/>
              <a:pathLst>
                <a:path extrusionOk="0" h="641" w="944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rect b="b" l="l" r="r" t="t"/>
              <a:pathLst>
                <a:path extrusionOk="0" h="1651" w="2358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rect b="b" l="l" r="r" t="t"/>
              <a:pathLst>
                <a:path extrusionOk="0" h="843" w="91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rect b="b" l="l" r="r" t="t"/>
              <a:pathLst>
                <a:path extrusionOk="0" h="2897" w="5354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rect b="b" l="l" r="r" t="t"/>
              <a:pathLst>
                <a:path extrusionOk="0" h="4479" w="2795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rect b="b" l="l" r="r" t="t"/>
              <a:pathLst>
                <a:path extrusionOk="0" h="2426" w="2998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rect b="b" l="l" r="r" t="t"/>
              <a:pathLst>
                <a:path extrusionOk="0" h="1550" w="2358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rect b="b" l="l" r="r" t="t"/>
              <a:pathLst>
                <a:path extrusionOk="0" h="607" w="405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rect b="b" l="l" r="r" t="t"/>
              <a:pathLst>
                <a:path extrusionOk="0" h="21717" w="38382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rect b="b" l="l" r="r" t="t"/>
              <a:pathLst>
                <a:path extrusionOk="0" h="2526" w="2324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rect b="b" l="l" r="r" t="t"/>
              <a:pathLst>
                <a:path extrusionOk="0" h="2526" w="4142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rect b="b" l="l" r="r" t="t"/>
              <a:pathLst>
                <a:path extrusionOk="0" h="2526" w="3604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rect b="b" l="l" r="r" t="t"/>
              <a:pathLst>
                <a:path extrusionOk="0" h="2021" w="338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rect b="b" l="l" r="r" t="t"/>
              <a:pathLst>
                <a:path extrusionOk="0" h="2223" w="2223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rect b="b" l="l" r="r" t="t"/>
              <a:pathLst>
                <a:path extrusionOk="0" h="641" w="742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rect b="b" l="l" r="r" t="t"/>
              <a:pathLst>
                <a:path extrusionOk="0" h="2021" w="372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rect b="b" l="l" r="r" t="t"/>
              <a:pathLst>
                <a:path extrusionOk="0" h="2224" w="2358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rect b="b" l="l" r="r" t="t"/>
              <a:pathLst>
                <a:path extrusionOk="0" h="2324" w="2089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rect b="b" l="l" r="r" t="t"/>
              <a:pathLst>
                <a:path extrusionOk="0" h="1987" w="439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rect b="b" l="l" r="r" t="t"/>
              <a:pathLst>
                <a:path extrusionOk="0" h="405" w="2358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rect b="b" l="l" r="r" t="t"/>
              <a:pathLst>
                <a:path extrusionOk="0" h="675" w="439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rect b="b" l="l" r="r" t="t"/>
              <a:pathLst>
                <a:path extrusionOk="0" h="439" w="775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rect b="b" l="l" r="r" t="t"/>
              <a:pathLst>
                <a:path extrusionOk="0" h="1988" w="472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rect b="b" l="l" r="r" t="t"/>
              <a:pathLst>
                <a:path extrusionOk="0" h="608" w="203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rect b="b" l="l" r="r" t="t"/>
              <a:pathLst>
                <a:path extrusionOk="0" h="2189" w="2358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rect b="b" l="l" r="r" t="t"/>
              <a:pathLst>
                <a:path extrusionOk="0" h="674" w="641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rect b="b" l="l" r="r" t="t"/>
              <a:pathLst>
                <a:path extrusionOk="0" h="573" w="539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rect b="b" l="l" r="r" t="t"/>
              <a:pathLst>
                <a:path extrusionOk="0" h="607" w="708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rect b="b" l="l" r="r" t="t"/>
              <a:pathLst>
                <a:path extrusionOk="0" h="2290" w="2324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rect b="b" l="l" r="r" t="t"/>
              <a:pathLst>
                <a:path extrusionOk="0" h="574" w="708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rect b="b" l="l" r="r" t="t"/>
              <a:pathLst>
                <a:path extrusionOk="0" h="2256" w="2223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rect b="b" l="l" r="r" t="t"/>
              <a:pathLst>
                <a:path extrusionOk="0" h="675" w="472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rect b="b" l="l" r="r" t="t"/>
              <a:pathLst>
                <a:path extrusionOk="0" h="2223" w="2291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rect b="b" l="l" r="r" t="t"/>
              <a:pathLst>
                <a:path extrusionOk="0" h="776" w="876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rect b="b" l="l" r="r" t="t"/>
              <a:pathLst>
                <a:path extrusionOk="0" h="2257" w="2391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rect b="b" l="l" r="r" t="t"/>
              <a:pathLst>
                <a:path extrusionOk="0" h="641" w="64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rect b="b" l="l" r="r" t="t"/>
              <a:pathLst>
                <a:path extrusionOk="0" h="2223" w="219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rect b="b" l="l" r="r" t="t"/>
              <a:pathLst>
                <a:path extrusionOk="0" h="2358" w="2324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rect b="b" l="l" r="r" t="t"/>
              <a:pathLst>
                <a:path extrusionOk="0" h="742" w="641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rect b="b" l="l" r="r" t="t"/>
              <a:pathLst>
                <a:path extrusionOk="0" h="2021" w="438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rect b="b" l="l" r="r" t="t"/>
              <a:pathLst>
                <a:path extrusionOk="0" h="675" w="708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rect b="b" l="l" r="r" t="t"/>
              <a:pathLst>
                <a:path extrusionOk="0" h="674" w="876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rect b="b" l="l" r="r" t="t"/>
              <a:pathLst>
                <a:path extrusionOk="0" h="2391" w="2324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rect b="b" l="l" r="r" t="t"/>
              <a:pathLst>
                <a:path extrusionOk="0" h="2256" w="371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rect b="b" l="l" r="r" t="t"/>
              <a:pathLst>
                <a:path extrusionOk="0" h="2021" w="472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rect b="b" l="l" r="r" t="t"/>
              <a:pathLst>
                <a:path extrusionOk="0" h="911" w="674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rect b="b" l="l" r="r" t="t"/>
              <a:pathLst>
                <a:path extrusionOk="0" h="742" w="506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rect b="b" l="l" r="r" t="t"/>
              <a:pathLst>
                <a:path extrusionOk="0" h="2527" w="229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rect b="b" l="l" r="r" t="t"/>
              <a:pathLst>
                <a:path extrusionOk="0" h="203" w="473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rect b="b" l="l" r="r" t="t"/>
              <a:pathLst>
                <a:path extrusionOk="0" h="2290" w="2324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rect b="b" l="l" r="r" t="t"/>
              <a:pathLst>
                <a:path extrusionOk="0" h="641" w="54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rect b="b" l="l" r="r" t="t"/>
              <a:pathLst>
                <a:path extrusionOk="0" h="2560" w="2358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rect b="b" l="l" r="r" t="t"/>
              <a:pathLst>
                <a:path extrusionOk="0" h="2526" w="2291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rect b="b" l="l" r="r" t="t"/>
              <a:pathLst>
                <a:path extrusionOk="0" h="2795" w="2425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rect b="b" l="l" r="r" t="t"/>
              <a:pathLst>
                <a:path extrusionOk="0" h="708" w="641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rect b="b" l="l" r="r" t="t"/>
              <a:pathLst>
                <a:path extrusionOk="0" h="2695" w="293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rect b="b" l="l" r="r" t="t"/>
              <a:pathLst>
                <a:path extrusionOk="0" h="4075" w="1202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rect b="b" l="l" r="r" t="t"/>
              <a:pathLst>
                <a:path extrusionOk="0" h="2795" w="3199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rect b="b" l="l" r="r" t="t"/>
              <a:pathLst>
                <a:path extrusionOk="0" h="2223" w="2324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rect b="b" l="l" r="r" t="t"/>
              <a:pathLst>
                <a:path extrusionOk="0" h="2223" w="2223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rect b="b" l="l" r="r" t="t"/>
              <a:pathLst>
                <a:path extrusionOk="0" h="641" w="742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rect b="b" l="l" r="r" t="t"/>
              <a:pathLst>
                <a:path extrusionOk="0" h="2290" w="2223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rect b="b" l="l" r="r" t="t"/>
              <a:pathLst>
                <a:path extrusionOk="0" h="1988" w="438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rect b="b" l="l" r="r" t="t"/>
              <a:pathLst>
                <a:path extrusionOk="0" h="641" w="506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rect b="b" l="l" r="r" t="t"/>
              <a:pathLst>
                <a:path extrusionOk="0" h="2223" w="2358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rect b="b" l="l" r="r" t="t"/>
              <a:pathLst>
                <a:path extrusionOk="0" h="2526" w="2324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rect b="b" l="l" r="r" t="t"/>
              <a:pathLst>
                <a:path extrusionOk="0" h="708" w="54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rect b="b" l="l" r="r" t="t"/>
              <a:pathLst>
                <a:path extrusionOk="0" h="2223" w="2291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rect b="b" l="l" r="r" t="t"/>
              <a:pathLst>
                <a:path extrusionOk="0" h="742" w="506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rect b="b" l="l" r="r" t="t"/>
              <a:pathLst>
                <a:path extrusionOk="0" h="910" w="641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rect b="b" l="l" r="r" t="t"/>
              <a:pathLst>
                <a:path extrusionOk="0" h="742" w="675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rect b="b" l="l" r="r" t="t"/>
              <a:pathLst>
                <a:path extrusionOk="0" h="2425" w="2324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rect b="b" l="l" r="r" t="t"/>
              <a:pathLst>
                <a:path extrusionOk="0" h="2290" w="2358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2"/>
          <p:cNvSpPr txBox="1"/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b="0" sz="6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b="0" sz="6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b="0" sz="6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b="0" sz="6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b="0" sz="6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b="0" sz="6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b="0" sz="6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b="0" sz="6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b="0" sz="6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solidFill>
          <a:schemeClr val="accent5"/>
        </a:solidFill>
      </p:bgPr>
    </p:bg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" name="Google Shape;1664;p11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665" name="Google Shape;1665;p11"/>
            <p:cNvSpPr/>
            <p:nvPr/>
          </p:nvSpPr>
          <p:spPr>
            <a:xfrm>
              <a:off x="3" y="1598235"/>
              <a:ext cx="698630" cy="1537982"/>
            </a:xfrm>
            <a:custGeom>
              <a:rect b="b" l="l" r="r" t="t"/>
              <a:pathLst>
                <a:path extrusionOk="0" h="30908" w="1404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11"/>
            <p:cNvSpPr/>
            <p:nvPr/>
          </p:nvSpPr>
          <p:spPr>
            <a:xfrm>
              <a:off x="211084" y="1586492"/>
              <a:ext cx="20153" cy="23536"/>
            </a:xfrm>
            <a:custGeom>
              <a:rect b="b" l="l" r="r" t="t"/>
              <a:pathLst>
                <a:path extrusionOk="0" h="473" w="405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11"/>
            <p:cNvSpPr/>
            <p:nvPr/>
          </p:nvSpPr>
          <p:spPr>
            <a:xfrm>
              <a:off x="3" y="1439053"/>
              <a:ext cx="830992" cy="1847937"/>
            </a:xfrm>
            <a:custGeom>
              <a:rect b="b" l="l" r="r" t="t"/>
              <a:pathLst>
                <a:path extrusionOk="0" h="37137" w="1670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8" name="Google Shape;1668;p11"/>
          <p:cNvSpPr/>
          <p:nvPr/>
        </p:nvSpPr>
        <p:spPr>
          <a:xfrm>
            <a:off x="7570249" y="187589"/>
            <a:ext cx="830992" cy="847761"/>
          </a:xfrm>
          <a:custGeom>
            <a:rect b="b" l="l" r="r" t="t"/>
            <a:pathLst>
              <a:path extrusionOk="0" h="17037" w="1670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17025" lIns="117025" spcFirstLastPara="1" rIns="117025" wrap="square" tIns="117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9" name="Google Shape;1669;p11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670" name="Google Shape;1670;p11"/>
            <p:cNvSpPr/>
            <p:nvPr/>
          </p:nvSpPr>
          <p:spPr>
            <a:xfrm>
              <a:off x="495861" y="65329"/>
              <a:ext cx="387083" cy="314981"/>
            </a:xfrm>
            <a:custGeom>
              <a:rect b="b" l="l" r="r" t="t"/>
              <a:pathLst>
                <a:path extrusionOk="0" h="6330" w="7779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11"/>
            <p:cNvSpPr/>
            <p:nvPr/>
          </p:nvSpPr>
          <p:spPr>
            <a:xfrm>
              <a:off x="448987" y="-6"/>
              <a:ext cx="954944" cy="405444"/>
            </a:xfrm>
            <a:custGeom>
              <a:rect b="b" l="l" r="r" t="t"/>
              <a:pathLst>
                <a:path extrusionOk="0" h="8148" w="19191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11"/>
            <p:cNvSpPr/>
            <p:nvPr/>
          </p:nvSpPr>
          <p:spPr>
            <a:xfrm>
              <a:off x="963306" y="-6"/>
              <a:ext cx="395393" cy="271441"/>
            </a:xfrm>
            <a:custGeom>
              <a:rect b="b" l="l" r="r" t="t"/>
              <a:pathLst>
                <a:path extrusionOk="0" h="5455" w="7946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11"/>
            <p:cNvSpPr/>
            <p:nvPr/>
          </p:nvSpPr>
          <p:spPr>
            <a:xfrm>
              <a:off x="1661887" y="155793"/>
              <a:ext cx="390417" cy="172568"/>
            </a:xfrm>
            <a:custGeom>
              <a:rect b="b" l="l" r="r" t="t"/>
              <a:pathLst>
                <a:path extrusionOk="0" h="3468" w="7846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11"/>
            <p:cNvSpPr/>
            <p:nvPr/>
          </p:nvSpPr>
          <p:spPr>
            <a:xfrm>
              <a:off x="1698759" y="204358"/>
              <a:ext cx="28512" cy="13435"/>
            </a:xfrm>
            <a:custGeom>
              <a:rect b="b" l="l" r="r" t="t"/>
              <a:pathLst>
                <a:path extrusionOk="0" h="270" w="573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11"/>
            <p:cNvSpPr/>
            <p:nvPr/>
          </p:nvSpPr>
          <p:spPr>
            <a:xfrm>
              <a:off x="1978510" y="202666"/>
              <a:ext cx="15127" cy="77128"/>
            </a:xfrm>
            <a:custGeom>
              <a:rect b="b" l="l" r="r" t="t"/>
              <a:pathLst>
                <a:path extrusionOk="0" h="1550" w="304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11"/>
            <p:cNvSpPr/>
            <p:nvPr/>
          </p:nvSpPr>
          <p:spPr>
            <a:xfrm>
              <a:off x="1956765" y="217744"/>
              <a:ext cx="11743" cy="41948"/>
            </a:xfrm>
            <a:custGeom>
              <a:rect b="b" l="l" r="r" t="t"/>
              <a:pathLst>
                <a:path extrusionOk="0" h="843" w="236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11"/>
            <p:cNvSpPr/>
            <p:nvPr/>
          </p:nvSpPr>
          <p:spPr>
            <a:xfrm>
              <a:off x="1485985" y="92100"/>
              <a:ext cx="174309" cy="150823"/>
            </a:xfrm>
            <a:custGeom>
              <a:rect b="b" l="l" r="r" t="t"/>
              <a:pathLst>
                <a:path extrusionOk="0" h="3031" w="3503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11"/>
            <p:cNvSpPr/>
            <p:nvPr/>
          </p:nvSpPr>
          <p:spPr>
            <a:xfrm>
              <a:off x="1697067" y="227795"/>
              <a:ext cx="28562" cy="15127"/>
            </a:xfrm>
            <a:custGeom>
              <a:rect b="b" l="l" r="r" t="t"/>
              <a:pathLst>
                <a:path extrusionOk="0" h="304" w="574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9" name="Google Shape;1679;p11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680" name="Google Shape;1680;p11"/>
            <p:cNvSpPr/>
            <p:nvPr/>
          </p:nvSpPr>
          <p:spPr>
            <a:xfrm>
              <a:off x="6773284" y="2228147"/>
              <a:ext cx="88871" cy="36922"/>
            </a:xfrm>
            <a:custGeom>
              <a:rect b="b" l="l" r="r" t="t"/>
              <a:pathLst>
                <a:path extrusionOk="0" h="742" w="1786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11"/>
            <p:cNvSpPr/>
            <p:nvPr/>
          </p:nvSpPr>
          <p:spPr>
            <a:xfrm>
              <a:off x="6726410" y="2104195"/>
              <a:ext cx="135745" cy="48616"/>
            </a:xfrm>
            <a:custGeom>
              <a:rect b="b" l="l" r="r" t="t"/>
              <a:pathLst>
                <a:path extrusionOk="0" h="977" w="2728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11"/>
            <p:cNvSpPr/>
            <p:nvPr/>
          </p:nvSpPr>
          <p:spPr>
            <a:xfrm>
              <a:off x="6746513" y="2144401"/>
              <a:ext cx="115642" cy="43590"/>
            </a:xfrm>
            <a:custGeom>
              <a:rect b="b" l="l" r="r" t="t"/>
              <a:pathLst>
                <a:path extrusionOk="0" h="876" w="2324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11"/>
            <p:cNvSpPr/>
            <p:nvPr/>
          </p:nvSpPr>
          <p:spPr>
            <a:xfrm>
              <a:off x="6793387" y="2305226"/>
              <a:ext cx="68768" cy="31846"/>
            </a:xfrm>
            <a:custGeom>
              <a:rect b="b" l="l" r="r" t="t"/>
              <a:pathLst>
                <a:path extrusionOk="0" h="640" w="1382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11"/>
            <p:cNvSpPr/>
            <p:nvPr/>
          </p:nvSpPr>
          <p:spPr>
            <a:xfrm>
              <a:off x="6726410" y="2055580"/>
              <a:ext cx="135745" cy="50307"/>
            </a:xfrm>
            <a:custGeom>
              <a:rect b="b" l="l" r="r" t="t"/>
              <a:pathLst>
                <a:path extrusionOk="0" h="1011" w="2728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11"/>
            <p:cNvSpPr/>
            <p:nvPr/>
          </p:nvSpPr>
          <p:spPr>
            <a:xfrm>
              <a:off x="6776668" y="2268353"/>
              <a:ext cx="85488" cy="38564"/>
            </a:xfrm>
            <a:custGeom>
              <a:rect b="b" l="l" r="r" t="t"/>
              <a:pathLst>
                <a:path extrusionOk="0" h="775" w="1718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11"/>
            <p:cNvSpPr/>
            <p:nvPr/>
          </p:nvSpPr>
          <p:spPr>
            <a:xfrm>
              <a:off x="5994291" y="2241533"/>
              <a:ext cx="321698" cy="110616"/>
            </a:xfrm>
            <a:custGeom>
              <a:rect b="b" l="l" r="r" t="t"/>
              <a:pathLst>
                <a:path extrusionOk="0" h="2223" w="6465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11"/>
            <p:cNvSpPr/>
            <p:nvPr/>
          </p:nvSpPr>
          <p:spPr>
            <a:xfrm>
              <a:off x="6123269" y="2578308"/>
              <a:ext cx="474163" cy="135745"/>
            </a:xfrm>
            <a:custGeom>
              <a:rect b="b" l="l" r="r" t="t"/>
              <a:pathLst>
                <a:path extrusionOk="0" h="2728" w="9529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11"/>
            <p:cNvSpPr/>
            <p:nvPr/>
          </p:nvSpPr>
          <p:spPr>
            <a:xfrm>
              <a:off x="5691054" y="2422510"/>
              <a:ext cx="236260" cy="217800"/>
            </a:xfrm>
            <a:custGeom>
              <a:rect b="b" l="l" r="r" t="t"/>
              <a:pathLst>
                <a:path extrusionOk="0" h="4377" w="4748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11"/>
            <p:cNvSpPr/>
            <p:nvPr/>
          </p:nvSpPr>
          <p:spPr>
            <a:xfrm>
              <a:off x="6800105" y="2340406"/>
              <a:ext cx="62051" cy="30204"/>
            </a:xfrm>
            <a:custGeom>
              <a:rect b="b" l="l" r="r" t="t"/>
              <a:pathLst>
                <a:path extrusionOk="0" h="607" w="1247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11"/>
            <p:cNvSpPr/>
            <p:nvPr/>
          </p:nvSpPr>
          <p:spPr>
            <a:xfrm>
              <a:off x="5654182" y="1903115"/>
              <a:ext cx="1207974" cy="1445876"/>
            </a:xfrm>
            <a:custGeom>
              <a:rect b="b" l="l" r="r" t="t"/>
              <a:pathLst>
                <a:path extrusionOk="0" h="29057" w="24276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11"/>
            <p:cNvSpPr/>
            <p:nvPr/>
          </p:nvSpPr>
          <p:spPr>
            <a:xfrm>
              <a:off x="6823542" y="2472767"/>
              <a:ext cx="38614" cy="16769"/>
            </a:xfrm>
            <a:custGeom>
              <a:rect b="b" l="l" r="r" t="t"/>
              <a:pathLst>
                <a:path extrusionOk="0" h="337" w="776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11"/>
            <p:cNvSpPr/>
            <p:nvPr/>
          </p:nvSpPr>
          <p:spPr>
            <a:xfrm>
              <a:off x="6810156" y="2378920"/>
              <a:ext cx="51999" cy="28512"/>
            </a:xfrm>
            <a:custGeom>
              <a:rect b="b" l="l" r="r" t="t"/>
              <a:pathLst>
                <a:path extrusionOk="0" h="573" w="1045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11"/>
            <p:cNvSpPr/>
            <p:nvPr/>
          </p:nvSpPr>
          <p:spPr>
            <a:xfrm>
              <a:off x="6842003" y="2509590"/>
              <a:ext cx="20153" cy="16819"/>
            </a:xfrm>
            <a:custGeom>
              <a:rect b="b" l="l" r="r" t="t"/>
              <a:pathLst>
                <a:path extrusionOk="0" h="338" w="405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4" name="Google Shape;1694;p11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695" name="Google Shape;1695;p11"/>
            <p:cNvSpPr/>
            <p:nvPr/>
          </p:nvSpPr>
          <p:spPr>
            <a:xfrm>
              <a:off x="5825057" y="3508074"/>
              <a:ext cx="1037098" cy="1476031"/>
            </a:xfrm>
            <a:custGeom>
              <a:rect b="b" l="l" r="r" t="t"/>
              <a:pathLst>
                <a:path extrusionOk="0" h="29663" w="20842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11"/>
            <p:cNvSpPr/>
            <p:nvPr/>
          </p:nvSpPr>
          <p:spPr>
            <a:xfrm>
              <a:off x="6848670" y="3911827"/>
              <a:ext cx="13485" cy="28562"/>
            </a:xfrm>
            <a:custGeom>
              <a:rect b="b" l="l" r="r" t="t"/>
              <a:pathLst>
                <a:path extrusionOk="0" h="574" w="271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11"/>
            <p:cNvSpPr/>
            <p:nvPr/>
          </p:nvSpPr>
          <p:spPr>
            <a:xfrm>
              <a:off x="6845336" y="3940339"/>
              <a:ext cx="16819" cy="50307"/>
            </a:xfrm>
            <a:custGeom>
              <a:rect b="b" l="l" r="r" t="t"/>
              <a:pathLst>
                <a:path extrusionOk="0" h="1011" w="338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11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699" name="Google Shape;1699;p11"/>
            <p:cNvSpPr/>
            <p:nvPr/>
          </p:nvSpPr>
          <p:spPr>
            <a:xfrm>
              <a:off x="4117941" y="4942157"/>
              <a:ext cx="124002" cy="132411"/>
            </a:xfrm>
            <a:custGeom>
              <a:rect b="b" l="l" r="r" t="t"/>
              <a:pathLst>
                <a:path extrusionOk="0" h="2661" w="2492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11"/>
            <p:cNvSpPr/>
            <p:nvPr/>
          </p:nvSpPr>
          <p:spPr>
            <a:xfrm>
              <a:off x="4171533" y="4979029"/>
              <a:ext cx="33538" cy="35230"/>
            </a:xfrm>
            <a:custGeom>
              <a:rect b="b" l="l" r="r" t="t"/>
              <a:pathLst>
                <a:path extrusionOk="0" h="708" w="674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11"/>
            <p:cNvSpPr/>
            <p:nvPr/>
          </p:nvSpPr>
          <p:spPr>
            <a:xfrm>
              <a:off x="3876655" y="5019235"/>
              <a:ext cx="26870" cy="35230"/>
            </a:xfrm>
            <a:custGeom>
              <a:rect b="b" l="l" r="r" t="t"/>
              <a:pathLst>
                <a:path extrusionOk="0" h="708" w="54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11"/>
            <p:cNvSpPr/>
            <p:nvPr/>
          </p:nvSpPr>
          <p:spPr>
            <a:xfrm>
              <a:off x="2377237" y="4851694"/>
              <a:ext cx="134103" cy="77128"/>
            </a:xfrm>
            <a:custGeom>
              <a:rect b="b" l="l" r="r" t="t"/>
              <a:pathLst>
                <a:path extrusionOk="0" h="1550" w="2695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11"/>
            <p:cNvSpPr/>
            <p:nvPr/>
          </p:nvSpPr>
          <p:spPr>
            <a:xfrm>
              <a:off x="4019068" y="5000824"/>
              <a:ext cx="31896" cy="8409"/>
            </a:xfrm>
            <a:custGeom>
              <a:rect b="b" l="l" r="r" t="t"/>
              <a:pathLst>
                <a:path extrusionOk="0" h="169" w="641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11"/>
            <p:cNvSpPr/>
            <p:nvPr/>
          </p:nvSpPr>
          <p:spPr>
            <a:xfrm>
              <a:off x="3962093" y="4940515"/>
              <a:ext cx="139129" cy="132362"/>
            </a:xfrm>
            <a:custGeom>
              <a:rect b="b" l="l" r="r" t="t"/>
              <a:pathLst>
                <a:path extrusionOk="0" h="2660" w="2796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11"/>
            <p:cNvSpPr/>
            <p:nvPr/>
          </p:nvSpPr>
          <p:spPr>
            <a:xfrm>
              <a:off x="3581827" y="4848360"/>
              <a:ext cx="134053" cy="83796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11"/>
            <p:cNvSpPr/>
            <p:nvPr/>
          </p:nvSpPr>
          <p:spPr>
            <a:xfrm>
              <a:off x="3539929" y="4942157"/>
              <a:ext cx="120668" cy="129077"/>
            </a:xfrm>
            <a:custGeom>
              <a:rect b="b" l="l" r="r" t="t"/>
              <a:pathLst>
                <a:path extrusionOk="0" h="2594" w="2425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11"/>
            <p:cNvSpPr/>
            <p:nvPr/>
          </p:nvSpPr>
          <p:spPr>
            <a:xfrm>
              <a:off x="4193327" y="5087904"/>
              <a:ext cx="122310" cy="58717"/>
            </a:xfrm>
            <a:custGeom>
              <a:rect b="b" l="l" r="r" t="t"/>
              <a:pathLst>
                <a:path extrusionOk="0" h="1180" w="2458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11"/>
            <p:cNvSpPr/>
            <p:nvPr/>
          </p:nvSpPr>
          <p:spPr>
            <a:xfrm>
              <a:off x="4339075" y="5086262"/>
              <a:ext cx="129028" cy="60359"/>
            </a:xfrm>
            <a:custGeom>
              <a:rect b="b" l="l" r="r" t="t"/>
              <a:pathLst>
                <a:path extrusionOk="0" h="1213" w="2593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11"/>
            <p:cNvSpPr/>
            <p:nvPr/>
          </p:nvSpPr>
          <p:spPr>
            <a:xfrm>
              <a:off x="2424160" y="5041030"/>
              <a:ext cx="26870" cy="6718"/>
            </a:xfrm>
            <a:custGeom>
              <a:rect b="b" l="l" r="r" t="t"/>
              <a:pathLst>
                <a:path extrusionOk="0" h="135" w="54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11"/>
            <p:cNvSpPr/>
            <p:nvPr/>
          </p:nvSpPr>
          <p:spPr>
            <a:xfrm>
              <a:off x="3826397" y="4948875"/>
              <a:ext cx="129077" cy="127386"/>
            </a:xfrm>
            <a:custGeom>
              <a:rect b="b" l="l" r="r" t="t"/>
              <a:pathLst>
                <a:path extrusionOk="0" h="2560" w="2594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11"/>
            <p:cNvSpPr/>
            <p:nvPr/>
          </p:nvSpPr>
          <p:spPr>
            <a:xfrm>
              <a:off x="2375595" y="4948875"/>
              <a:ext cx="125694" cy="125694"/>
            </a:xfrm>
            <a:custGeom>
              <a:rect b="b" l="l" r="r" t="t"/>
              <a:pathLst>
                <a:path extrusionOk="0" h="2526" w="2526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11"/>
            <p:cNvSpPr/>
            <p:nvPr/>
          </p:nvSpPr>
          <p:spPr>
            <a:xfrm>
              <a:off x="3684034" y="4945541"/>
              <a:ext cx="129028" cy="129028"/>
            </a:xfrm>
            <a:custGeom>
              <a:rect b="b" l="l" r="r" t="t"/>
              <a:pathLst>
                <a:path extrusionOk="0" h="2593" w="2593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11"/>
            <p:cNvSpPr/>
            <p:nvPr/>
          </p:nvSpPr>
          <p:spPr>
            <a:xfrm>
              <a:off x="3735934" y="5022569"/>
              <a:ext cx="25179" cy="31896"/>
            </a:xfrm>
            <a:custGeom>
              <a:rect b="b" l="l" r="r" t="t"/>
              <a:pathLst>
                <a:path extrusionOk="0" h="641" w="506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11"/>
            <p:cNvSpPr/>
            <p:nvPr/>
          </p:nvSpPr>
          <p:spPr>
            <a:xfrm>
              <a:off x="2422469" y="5014210"/>
              <a:ext cx="25179" cy="20153"/>
            </a:xfrm>
            <a:custGeom>
              <a:rect b="b" l="l" r="r" t="t"/>
              <a:pathLst>
                <a:path extrusionOk="0" h="405" w="506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11"/>
            <p:cNvSpPr/>
            <p:nvPr/>
          </p:nvSpPr>
          <p:spPr>
            <a:xfrm>
              <a:off x="3898450" y="5089596"/>
              <a:ext cx="134053" cy="57025"/>
            </a:xfrm>
            <a:custGeom>
              <a:rect b="b" l="l" r="r" t="t"/>
              <a:pathLst>
                <a:path extrusionOk="0" h="1146" w="2694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11"/>
            <p:cNvSpPr/>
            <p:nvPr/>
          </p:nvSpPr>
          <p:spPr>
            <a:xfrm>
              <a:off x="2714012" y="5019235"/>
              <a:ext cx="28512" cy="31896"/>
            </a:xfrm>
            <a:custGeom>
              <a:rect b="b" l="l" r="r" t="t"/>
              <a:pathLst>
                <a:path extrusionOk="0" h="641" w="573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11"/>
            <p:cNvSpPr/>
            <p:nvPr/>
          </p:nvSpPr>
          <p:spPr>
            <a:xfrm>
              <a:off x="2978686" y="4853385"/>
              <a:ext cx="132411" cy="82154"/>
            </a:xfrm>
            <a:custGeom>
              <a:rect b="b" l="l" r="r" t="t"/>
              <a:pathLst>
                <a:path extrusionOk="0" h="1651" w="2661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11"/>
            <p:cNvSpPr/>
            <p:nvPr/>
          </p:nvSpPr>
          <p:spPr>
            <a:xfrm>
              <a:off x="3611981" y="5086262"/>
              <a:ext cx="129028" cy="60359"/>
            </a:xfrm>
            <a:custGeom>
              <a:rect b="b" l="l" r="r" t="t"/>
              <a:pathLst>
                <a:path extrusionOk="0" h="1213" w="2593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11"/>
            <p:cNvSpPr/>
            <p:nvPr/>
          </p:nvSpPr>
          <p:spPr>
            <a:xfrm>
              <a:off x="3427670" y="4851694"/>
              <a:ext cx="137437" cy="82154"/>
            </a:xfrm>
            <a:custGeom>
              <a:rect b="b" l="l" r="r" t="t"/>
              <a:pathLst>
                <a:path extrusionOk="0" h="1651" w="2762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11"/>
            <p:cNvSpPr/>
            <p:nvPr/>
          </p:nvSpPr>
          <p:spPr>
            <a:xfrm>
              <a:off x="2523034" y="4848360"/>
              <a:ext cx="134053" cy="83796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11"/>
            <p:cNvSpPr/>
            <p:nvPr/>
          </p:nvSpPr>
          <p:spPr>
            <a:xfrm>
              <a:off x="4178250" y="4846668"/>
              <a:ext cx="139079" cy="87180"/>
            </a:xfrm>
            <a:custGeom>
              <a:rect b="b" l="l" r="r" t="t"/>
              <a:pathLst>
                <a:path extrusionOk="0" h="1752" w="2795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11"/>
            <p:cNvSpPr/>
            <p:nvPr/>
          </p:nvSpPr>
          <p:spPr>
            <a:xfrm>
              <a:off x="3727574" y="4851694"/>
              <a:ext cx="139079" cy="80462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11"/>
            <p:cNvSpPr/>
            <p:nvPr/>
          </p:nvSpPr>
          <p:spPr>
            <a:xfrm>
              <a:off x="2667089" y="4943849"/>
              <a:ext cx="129028" cy="130720"/>
            </a:xfrm>
            <a:custGeom>
              <a:rect b="b" l="l" r="r" t="t"/>
              <a:pathLst>
                <a:path extrusionOk="0" h="2627" w="2593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11"/>
            <p:cNvSpPr/>
            <p:nvPr/>
          </p:nvSpPr>
          <p:spPr>
            <a:xfrm>
              <a:off x="2668781" y="4851694"/>
              <a:ext cx="139079" cy="80462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11"/>
            <p:cNvSpPr/>
            <p:nvPr/>
          </p:nvSpPr>
          <p:spPr>
            <a:xfrm>
              <a:off x="2737449" y="5089596"/>
              <a:ext cx="118976" cy="57025"/>
            </a:xfrm>
            <a:custGeom>
              <a:rect b="b" l="l" r="r" t="t"/>
              <a:pathLst>
                <a:path extrusionOk="0" h="1146" w="2391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11"/>
            <p:cNvSpPr/>
            <p:nvPr/>
          </p:nvSpPr>
          <p:spPr>
            <a:xfrm>
              <a:off x="3756037" y="5086262"/>
              <a:ext cx="122360" cy="60359"/>
            </a:xfrm>
            <a:custGeom>
              <a:rect b="b" l="l" r="r" t="t"/>
              <a:pathLst>
                <a:path extrusionOk="0" h="1213" w="2459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11"/>
            <p:cNvSpPr/>
            <p:nvPr/>
          </p:nvSpPr>
          <p:spPr>
            <a:xfrm>
              <a:off x="2821195" y="4848360"/>
              <a:ext cx="135795" cy="83796"/>
            </a:xfrm>
            <a:custGeom>
              <a:rect b="b" l="l" r="r" t="t"/>
              <a:pathLst>
                <a:path extrusionOk="0" h="1684" w="2729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11"/>
            <p:cNvSpPr/>
            <p:nvPr/>
          </p:nvSpPr>
          <p:spPr>
            <a:xfrm>
              <a:off x="3880039" y="4848360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11"/>
            <p:cNvSpPr/>
            <p:nvPr/>
          </p:nvSpPr>
          <p:spPr>
            <a:xfrm>
              <a:off x="4397692" y="5030979"/>
              <a:ext cx="48616" cy="23487"/>
            </a:xfrm>
            <a:custGeom>
              <a:rect b="b" l="l" r="r" t="t"/>
              <a:pathLst>
                <a:path extrusionOk="0" h="472" w="977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11"/>
            <p:cNvSpPr/>
            <p:nvPr/>
          </p:nvSpPr>
          <p:spPr>
            <a:xfrm>
              <a:off x="4332357" y="4850051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11"/>
            <p:cNvSpPr/>
            <p:nvPr/>
          </p:nvSpPr>
          <p:spPr>
            <a:xfrm>
              <a:off x="4260304" y="4945541"/>
              <a:ext cx="206106" cy="129028"/>
            </a:xfrm>
            <a:custGeom>
              <a:rect b="b" l="l" r="r" t="t"/>
              <a:pathLst>
                <a:path extrusionOk="0" h="2593" w="4142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11"/>
            <p:cNvSpPr/>
            <p:nvPr/>
          </p:nvSpPr>
          <p:spPr>
            <a:xfrm>
              <a:off x="2576625" y="5015902"/>
              <a:ext cx="18461" cy="35230"/>
            </a:xfrm>
            <a:custGeom>
              <a:rect b="b" l="l" r="r" t="t"/>
              <a:pathLst>
                <a:path extrusionOk="0" h="708" w="371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11"/>
            <p:cNvSpPr/>
            <p:nvPr/>
          </p:nvSpPr>
          <p:spPr>
            <a:xfrm>
              <a:off x="4037479" y="4853385"/>
              <a:ext cx="132411" cy="82154"/>
            </a:xfrm>
            <a:custGeom>
              <a:rect b="b" l="l" r="r" t="t"/>
              <a:pathLst>
                <a:path extrusionOk="0" h="1651" w="2661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11"/>
            <p:cNvSpPr/>
            <p:nvPr/>
          </p:nvSpPr>
          <p:spPr>
            <a:xfrm>
              <a:off x="2590011" y="5091288"/>
              <a:ext cx="129077" cy="55333"/>
            </a:xfrm>
            <a:custGeom>
              <a:rect b="b" l="l" r="r" t="t"/>
              <a:pathLst>
                <a:path extrusionOk="0" h="1112" w="2594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11"/>
            <p:cNvSpPr/>
            <p:nvPr/>
          </p:nvSpPr>
          <p:spPr>
            <a:xfrm>
              <a:off x="2518008" y="4947183"/>
              <a:ext cx="124002" cy="129077"/>
            </a:xfrm>
            <a:custGeom>
              <a:rect b="b" l="l" r="r" t="t"/>
              <a:pathLst>
                <a:path extrusionOk="0" h="2594" w="2492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11"/>
            <p:cNvSpPr/>
            <p:nvPr/>
          </p:nvSpPr>
          <p:spPr>
            <a:xfrm>
              <a:off x="3462851" y="5089596"/>
              <a:ext cx="124052" cy="57025"/>
            </a:xfrm>
            <a:custGeom>
              <a:rect b="b" l="l" r="r" t="t"/>
              <a:pathLst>
                <a:path extrusionOk="0" h="1146" w="2493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11"/>
            <p:cNvSpPr/>
            <p:nvPr/>
          </p:nvSpPr>
          <p:spPr>
            <a:xfrm>
              <a:off x="2370569" y="5084570"/>
              <a:ext cx="211132" cy="62051"/>
            </a:xfrm>
            <a:custGeom>
              <a:rect b="b" l="l" r="r" t="t"/>
              <a:pathLst>
                <a:path extrusionOk="0" h="1247" w="4243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11"/>
            <p:cNvSpPr/>
            <p:nvPr/>
          </p:nvSpPr>
          <p:spPr>
            <a:xfrm>
              <a:off x="3586853" y="5024261"/>
              <a:ext cx="23487" cy="26870"/>
            </a:xfrm>
            <a:custGeom>
              <a:rect b="b" l="l" r="r" t="t"/>
              <a:pathLst>
                <a:path extrusionOk="0" h="540" w="472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11"/>
            <p:cNvSpPr/>
            <p:nvPr/>
          </p:nvSpPr>
          <p:spPr>
            <a:xfrm>
              <a:off x="3313770" y="5089596"/>
              <a:ext cx="124002" cy="57025"/>
            </a:xfrm>
            <a:custGeom>
              <a:rect b="b" l="l" r="r" t="t"/>
              <a:pathLst>
                <a:path extrusionOk="0" h="1146" w="2492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11"/>
            <p:cNvSpPr/>
            <p:nvPr/>
          </p:nvSpPr>
          <p:spPr>
            <a:xfrm>
              <a:off x="3444439" y="5022569"/>
              <a:ext cx="18461" cy="30204"/>
            </a:xfrm>
            <a:custGeom>
              <a:rect b="b" l="l" r="r" t="t"/>
              <a:pathLst>
                <a:path extrusionOk="0" h="607" w="371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11"/>
            <p:cNvSpPr/>
            <p:nvPr/>
          </p:nvSpPr>
          <p:spPr>
            <a:xfrm>
              <a:off x="2866477" y="5020927"/>
              <a:ext cx="25179" cy="31846"/>
            </a:xfrm>
            <a:custGeom>
              <a:rect b="b" l="l" r="r" t="t"/>
              <a:pathLst>
                <a:path extrusionOk="0" h="640" w="506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11"/>
            <p:cNvSpPr/>
            <p:nvPr/>
          </p:nvSpPr>
          <p:spPr>
            <a:xfrm>
              <a:off x="2811144" y="4943849"/>
              <a:ext cx="122360" cy="127386"/>
            </a:xfrm>
            <a:custGeom>
              <a:rect b="b" l="l" r="r" t="t"/>
              <a:pathLst>
                <a:path extrusionOk="0" h="2560" w="2459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11"/>
            <p:cNvSpPr/>
            <p:nvPr/>
          </p:nvSpPr>
          <p:spPr>
            <a:xfrm>
              <a:off x="2951915" y="4947183"/>
              <a:ext cx="135745" cy="127386"/>
            </a:xfrm>
            <a:custGeom>
              <a:rect b="b" l="l" r="r" t="t"/>
              <a:pathLst>
                <a:path extrusionOk="0" h="2560" w="2728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11"/>
            <p:cNvSpPr/>
            <p:nvPr/>
          </p:nvSpPr>
          <p:spPr>
            <a:xfrm>
              <a:off x="3007198" y="5024261"/>
              <a:ext cx="28512" cy="31896"/>
            </a:xfrm>
            <a:custGeom>
              <a:rect b="b" l="l" r="r" t="t"/>
              <a:pathLst>
                <a:path extrusionOk="0" h="641" w="573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11"/>
            <p:cNvSpPr/>
            <p:nvPr/>
          </p:nvSpPr>
          <p:spPr>
            <a:xfrm>
              <a:off x="3166331" y="5099648"/>
              <a:ext cx="8409" cy="46973"/>
            </a:xfrm>
            <a:custGeom>
              <a:rect b="b" l="l" r="r" t="t"/>
              <a:pathLst>
                <a:path extrusionOk="0" h="944" w="169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11"/>
            <p:cNvSpPr/>
            <p:nvPr/>
          </p:nvSpPr>
          <p:spPr>
            <a:xfrm>
              <a:off x="2879863" y="5092930"/>
              <a:ext cx="129028" cy="53691"/>
            </a:xfrm>
            <a:custGeom>
              <a:rect b="b" l="l" r="r" t="t"/>
              <a:pathLst>
                <a:path extrusionOk="0" h="1079" w="2593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11"/>
            <p:cNvSpPr/>
            <p:nvPr/>
          </p:nvSpPr>
          <p:spPr>
            <a:xfrm>
              <a:off x="3099304" y="4943849"/>
              <a:ext cx="125694" cy="135745"/>
            </a:xfrm>
            <a:custGeom>
              <a:rect b="b" l="l" r="r" t="t"/>
              <a:pathLst>
                <a:path extrusionOk="0" h="2728" w="2526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11"/>
            <p:cNvSpPr/>
            <p:nvPr/>
          </p:nvSpPr>
          <p:spPr>
            <a:xfrm>
              <a:off x="3295359" y="5022569"/>
              <a:ext cx="28512" cy="30204"/>
            </a:xfrm>
            <a:custGeom>
              <a:rect b="b" l="l" r="r" t="t"/>
              <a:pathLst>
                <a:path extrusionOk="0" h="607" w="573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11"/>
            <p:cNvSpPr/>
            <p:nvPr/>
          </p:nvSpPr>
          <p:spPr>
            <a:xfrm>
              <a:off x="3273564" y="4850051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11"/>
            <p:cNvSpPr/>
            <p:nvPr/>
          </p:nvSpPr>
          <p:spPr>
            <a:xfrm>
              <a:off x="3157971" y="5087904"/>
              <a:ext cx="137437" cy="58717"/>
            </a:xfrm>
            <a:custGeom>
              <a:rect b="b" l="l" r="r" t="t"/>
              <a:pathLst>
                <a:path extrusionOk="0" h="1180" w="2762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11"/>
            <p:cNvSpPr/>
            <p:nvPr/>
          </p:nvSpPr>
          <p:spPr>
            <a:xfrm>
              <a:off x="3392490" y="4943849"/>
              <a:ext cx="130720" cy="132411"/>
            </a:xfrm>
            <a:custGeom>
              <a:rect b="b" l="l" r="r" t="t"/>
              <a:pathLst>
                <a:path extrusionOk="0" h="2661" w="2627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11"/>
            <p:cNvSpPr/>
            <p:nvPr/>
          </p:nvSpPr>
          <p:spPr>
            <a:xfrm>
              <a:off x="3154587" y="5027595"/>
              <a:ext cx="20153" cy="26870"/>
            </a:xfrm>
            <a:custGeom>
              <a:rect b="b" l="l" r="r" t="t"/>
              <a:pathLst>
                <a:path extrusionOk="0" h="540" w="405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11"/>
            <p:cNvSpPr/>
            <p:nvPr/>
          </p:nvSpPr>
          <p:spPr>
            <a:xfrm>
              <a:off x="3245051" y="4945541"/>
              <a:ext cx="125744" cy="132362"/>
            </a:xfrm>
            <a:custGeom>
              <a:rect b="b" l="l" r="r" t="t"/>
              <a:pathLst>
                <a:path extrusionOk="0" h="2660" w="2527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11"/>
            <p:cNvSpPr/>
            <p:nvPr/>
          </p:nvSpPr>
          <p:spPr>
            <a:xfrm>
              <a:off x="3119407" y="4846668"/>
              <a:ext cx="139129" cy="87180"/>
            </a:xfrm>
            <a:custGeom>
              <a:rect b="b" l="l" r="r" t="t"/>
              <a:pathLst>
                <a:path extrusionOk="0" h="1752" w="2796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11"/>
            <p:cNvSpPr/>
            <p:nvPr/>
          </p:nvSpPr>
          <p:spPr>
            <a:xfrm>
              <a:off x="3023918" y="5096314"/>
              <a:ext cx="127386" cy="50307"/>
            </a:xfrm>
            <a:custGeom>
              <a:rect b="b" l="l" r="r" t="t"/>
              <a:pathLst>
                <a:path extrusionOk="0" h="1011" w="256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11"/>
            <p:cNvSpPr/>
            <p:nvPr/>
          </p:nvSpPr>
          <p:spPr>
            <a:xfrm>
              <a:off x="2330363" y="4724358"/>
              <a:ext cx="2218152" cy="422263"/>
            </a:xfrm>
            <a:custGeom>
              <a:rect b="b" l="l" r="r" t="t"/>
              <a:pathLst>
                <a:path extrusionOk="0" h="8486" w="44577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11"/>
            <p:cNvSpPr/>
            <p:nvPr/>
          </p:nvSpPr>
          <p:spPr>
            <a:xfrm>
              <a:off x="4044197" y="5086262"/>
              <a:ext cx="127386" cy="60359"/>
            </a:xfrm>
            <a:custGeom>
              <a:rect b="b" l="l" r="r" t="t"/>
              <a:pathLst>
                <a:path extrusionOk="0" h="1213" w="256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8" name="Google Shape;1758;p11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759" name="Google Shape;1759;p11"/>
            <p:cNvSpPr/>
            <p:nvPr/>
          </p:nvSpPr>
          <p:spPr>
            <a:xfrm>
              <a:off x="135698" y="3632076"/>
              <a:ext cx="366930" cy="1514545"/>
            </a:xfrm>
            <a:custGeom>
              <a:rect b="b" l="l" r="r" t="t"/>
              <a:pathLst>
                <a:path extrusionOk="0" h="30437" w="7374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11"/>
            <p:cNvSpPr/>
            <p:nvPr/>
          </p:nvSpPr>
          <p:spPr>
            <a:xfrm>
              <a:off x="201033" y="4280399"/>
              <a:ext cx="263081" cy="258055"/>
            </a:xfrm>
            <a:custGeom>
              <a:rect b="b" l="l" r="r" t="t"/>
              <a:pathLst>
                <a:path extrusionOk="0" h="5186" w="5287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11"/>
            <p:cNvSpPr/>
            <p:nvPr/>
          </p:nvSpPr>
          <p:spPr>
            <a:xfrm>
              <a:off x="397038" y="4345734"/>
              <a:ext cx="30204" cy="20153"/>
            </a:xfrm>
            <a:custGeom>
              <a:rect b="b" l="l" r="r" t="t"/>
              <a:pathLst>
                <a:path extrusionOk="0" h="405" w="607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11"/>
            <p:cNvSpPr/>
            <p:nvPr/>
          </p:nvSpPr>
          <p:spPr>
            <a:xfrm>
              <a:off x="256316" y="4325631"/>
              <a:ext cx="28512" cy="25179"/>
            </a:xfrm>
            <a:custGeom>
              <a:rect b="b" l="l" r="r" t="t"/>
              <a:pathLst>
                <a:path extrusionOk="0" h="506" w="573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11"/>
            <p:cNvSpPr/>
            <p:nvPr/>
          </p:nvSpPr>
          <p:spPr>
            <a:xfrm>
              <a:off x="217752" y="4367529"/>
              <a:ext cx="38614" cy="13435"/>
            </a:xfrm>
            <a:custGeom>
              <a:rect b="b" l="l" r="r" t="t"/>
              <a:pathLst>
                <a:path extrusionOk="0" h="270" w="776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11"/>
            <p:cNvSpPr/>
            <p:nvPr/>
          </p:nvSpPr>
          <p:spPr>
            <a:xfrm>
              <a:off x="159135" y="3657205"/>
              <a:ext cx="145797" cy="152514"/>
            </a:xfrm>
            <a:custGeom>
              <a:rect b="b" l="l" r="r" t="t"/>
              <a:pathLst>
                <a:path extrusionOk="0" h="3065" w="293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11"/>
            <p:cNvSpPr/>
            <p:nvPr/>
          </p:nvSpPr>
          <p:spPr>
            <a:xfrm>
              <a:off x="311600" y="4302194"/>
              <a:ext cx="13435" cy="33538"/>
            </a:xfrm>
            <a:custGeom>
              <a:rect b="b" l="l" r="r" t="t"/>
              <a:pathLst>
                <a:path extrusionOk="0" h="674" w="27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11"/>
            <p:cNvSpPr/>
            <p:nvPr/>
          </p:nvSpPr>
          <p:spPr>
            <a:xfrm>
              <a:off x="308216" y="4352451"/>
              <a:ext cx="98923" cy="98923"/>
            </a:xfrm>
            <a:custGeom>
              <a:rect b="b" l="l" r="r" t="t"/>
              <a:pathLst>
                <a:path extrusionOk="0" h="1988" w="1988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11"/>
            <p:cNvSpPr/>
            <p:nvPr/>
          </p:nvSpPr>
          <p:spPr>
            <a:xfrm>
              <a:off x="385294" y="4484813"/>
              <a:ext cx="18461" cy="13435"/>
            </a:xfrm>
            <a:custGeom>
              <a:rect b="b" l="l" r="r" t="t"/>
              <a:pathLst>
                <a:path extrusionOk="0" h="270" w="371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11"/>
            <p:cNvSpPr/>
            <p:nvPr/>
          </p:nvSpPr>
          <p:spPr>
            <a:xfrm>
              <a:off x="380268" y="4828257"/>
              <a:ext cx="20153" cy="26870"/>
            </a:xfrm>
            <a:custGeom>
              <a:rect b="b" l="l" r="r" t="t"/>
              <a:pathLst>
                <a:path extrusionOk="0" h="540" w="405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11"/>
            <p:cNvSpPr/>
            <p:nvPr/>
          </p:nvSpPr>
          <p:spPr>
            <a:xfrm>
              <a:off x="420475" y="5047698"/>
              <a:ext cx="18511" cy="23536"/>
            </a:xfrm>
            <a:custGeom>
              <a:rect b="b" l="l" r="r" t="t"/>
              <a:pathLst>
                <a:path extrusionOk="0" h="473" w="372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11"/>
            <p:cNvSpPr/>
            <p:nvPr/>
          </p:nvSpPr>
          <p:spPr>
            <a:xfrm>
              <a:off x="400371" y="4942157"/>
              <a:ext cx="21845" cy="25179"/>
            </a:xfrm>
            <a:custGeom>
              <a:rect b="b" l="l" r="r" t="t"/>
              <a:pathLst>
                <a:path extrusionOk="0" h="506" w="439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11"/>
            <p:cNvSpPr/>
            <p:nvPr/>
          </p:nvSpPr>
          <p:spPr>
            <a:xfrm>
              <a:off x="398680" y="4886874"/>
              <a:ext cx="20203" cy="23536"/>
            </a:xfrm>
            <a:custGeom>
              <a:rect b="b" l="l" r="r" t="t"/>
              <a:pathLst>
                <a:path extrusionOk="0" h="473" w="406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11"/>
            <p:cNvSpPr/>
            <p:nvPr/>
          </p:nvSpPr>
          <p:spPr>
            <a:xfrm>
              <a:off x="413807" y="5002466"/>
              <a:ext cx="20153" cy="20153"/>
            </a:xfrm>
            <a:custGeom>
              <a:rect b="b" l="l" r="r" t="t"/>
              <a:pathLst>
                <a:path extrusionOk="0" h="405" w="405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11"/>
            <p:cNvSpPr/>
            <p:nvPr/>
          </p:nvSpPr>
          <p:spPr>
            <a:xfrm>
              <a:off x="432218" y="5108007"/>
              <a:ext cx="18461" cy="28562"/>
            </a:xfrm>
            <a:custGeom>
              <a:rect b="b" l="l" r="r" t="t"/>
              <a:pathLst>
                <a:path extrusionOk="0" h="574" w="371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4" name="Google Shape;1774;p11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">
  <p:cSld name="BLANK_1_1">
    <p:bg>
      <p:bgPr>
        <a:solidFill>
          <a:schemeClr val="accent1"/>
        </a:solid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12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777" name="Google Shape;1777;p12"/>
            <p:cNvSpPr/>
            <p:nvPr/>
          </p:nvSpPr>
          <p:spPr>
            <a:xfrm>
              <a:off x="3" y="1598235"/>
              <a:ext cx="698630" cy="1537982"/>
            </a:xfrm>
            <a:custGeom>
              <a:rect b="b" l="l" r="r" t="t"/>
              <a:pathLst>
                <a:path extrusionOk="0" h="30908" w="1404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211084" y="1586492"/>
              <a:ext cx="20153" cy="23536"/>
            </a:xfrm>
            <a:custGeom>
              <a:rect b="b" l="l" r="r" t="t"/>
              <a:pathLst>
                <a:path extrusionOk="0" h="473" w="405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3" y="1439053"/>
              <a:ext cx="830992" cy="1847937"/>
            </a:xfrm>
            <a:custGeom>
              <a:rect b="b" l="l" r="r" t="t"/>
              <a:pathLst>
                <a:path extrusionOk="0" h="37137" w="1670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0" name="Google Shape;1780;p12"/>
          <p:cNvSpPr/>
          <p:nvPr/>
        </p:nvSpPr>
        <p:spPr>
          <a:xfrm>
            <a:off x="7570249" y="187589"/>
            <a:ext cx="830992" cy="847761"/>
          </a:xfrm>
          <a:custGeom>
            <a:rect b="b" l="l" r="r" t="t"/>
            <a:pathLst>
              <a:path extrusionOk="0" h="17037" w="1670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17025" lIns="117025" spcFirstLastPara="1" rIns="117025" wrap="square" tIns="117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1" name="Google Shape;1781;p12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782" name="Google Shape;1782;p12"/>
            <p:cNvSpPr/>
            <p:nvPr/>
          </p:nvSpPr>
          <p:spPr>
            <a:xfrm>
              <a:off x="495861" y="65329"/>
              <a:ext cx="387083" cy="314981"/>
            </a:xfrm>
            <a:custGeom>
              <a:rect b="b" l="l" r="r" t="t"/>
              <a:pathLst>
                <a:path extrusionOk="0" h="6330" w="7779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448987" y="-6"/>
              <a:ext cx="954944" cy="405444"/>
            </a:xfrm>
            <a:custGeom>
              <a:rect b="b" l="l" r="r" t="t"/>
              <a:pathLst>
                <a:path extrusionOk="0" h="8148" w="19191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963306" y="-6"/>
              <a:ext cx="395393" cy="271441"/>
            </a:xfrm>
            <a:custGeom>
              <a:rect b="b" l="l" r="r" t="t"/>
              <a:pathLst>
                <a:path extrusionOk="0" h="5455" w="7946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1661887" y="155793"/>
              <a:ext cx="390417" cy="172568"/>
            </a:xfrm>
            <a:custGeom>
              <a:rect b="b" l="l" r="r" t="t"/>
              <a:pathLst>
                <a:path extrusionOk="0" h="3468" w="7846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698759" y="204358"/>
              <a:ext cx="28512" cy="13435"/>
            </a:xfrm>
            <a:custGeom>
              <a:rect b="b" l="l" r="r" t="t"/>
              <a:pathLst>
                <a:path extrusionOk="0" h="270" w="573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78510" y="202666"/>
              <a:ext cx="15127" cy="77128"/>
            </a:xfrm>
            <a:custGeom>
              <a:rect b="b" l="l" r="r" t="t"/>
              <a:pathLst>
                <a:path extrusionOk="0" h="1550" w="304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956765" y="217744"/>
              <a:ext cx="11743" cy="41948"/>
            </a:xfrm>
            <a:custGeom>
              <a:rect b="b" l="l" r="r" t="t"/>
              <a:pathLst>
                <a:path extrusionOk="0" h="843" w="236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485985" y="92100"/>
              <a:ext cx="174309" cy="150823"/>
            </a:xfrm>
            <a:custGeom>
              <a:rect b="b" l="l" r="r" t="t"/>
              <a:pathLst>
                <a:path extrusionOk="0" h="3031" w="3503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1697067" y="227795"/>
              <a:ext cx="28562" cy="15127"/>
            </a:xfrm>
            <a:custGeom>
              <a:rect b="b" l="l" r="r" t="t"/>
              <a:pathLst>
                <a:path extrusionOk="0" h="304" w="574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1" name="Google Shape;1791;p12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792" name="Google Shape;1792;p12"/>
            <p:cNvSpPr/>
            <p:nvPr/>
          </p:nvSpPr>
          <p:spPr>
            <a:xfrm>
              <a:off x="6773284" y="2228147"/>
              <a:ext cx="88871" cy="36922"/>
            </a:xfrm>
            <a:custGeom>
              <a:rect b="b" l="l" r="r" t="t"/>
              <a:pathLst>
                <a:path extrusionOk="0" h="742" w="1786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6726410" y="2104195"/>
              <a:ext cx="135745" cy="48616"/>
            </a:xfrm>
            <a:custGeom>
              <a:rect b="b" l="l" r="r" t="t"/>
              <a:pathLst>
                <a:path extrusionOk="0" h="977" w="2728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6746513" y="2144401"/>
              <a:ext cx="115642" cy="43590"/>
            </a:xfrm>
            <a:custGeom>
              <a:rect b="b" l="l" r="r" t="t"/>
              <a:pathLst>
                <a:path extrusionOk="0" h="876" w="2324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6793387" y="2305226"/>
              <a:ext cx="68768" cy="31846"/>
            </a:xfrm>
            <a:custGeom>
              <a:rect b="b" l="l" r="r" t="t"/>
              <a:pathLst>
                <a:path extrusionOk="0" h="640" w="1382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6726410" y="2055580"/>
              <a:ext cx="135745" cy="50307"/>
            </a:xfrm>
            <a:custGeom>
              <a:rect b="b" l="l" r="r" t="t"/>
              <a:pathLst>
                <a:path extrusionOk="0" h="1011" w="2728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6776668" y="2268353"/>
              <a:ext cx="85488" cy="38564"/>
            </a:xfrm>
            <a:custGeom>
              <a:rect b="b" l="l" r="r" t="t"/>
              <a:pathLst>
                <a:path extrusionOk="0" h="775" w="1718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994291" y="2241533"/>
              <a:ext cx="321698" cy="110616"/>
            </a:xfrm>
            <a:custGeom>
              <a:rect b="b" l="l" r="r" t="t"/>
              <a:pathLst>
                <a:path extrusionOk="0" h="2223" w="6465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6123269" y="2578308"/>
              <a:ext cx="474163" cy="135745"/>
            </a:xfrm>
            <a:custGeom>
              <a:rect b="b" l="l" r="r" t="t"/>
              <a:pathLst>
                <a:path extrusionOk="0" h="2728" w="9529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5691054" y="2422510"/>
              <a:ext cx="236260" cy="217800"/>
            </a:xfrm>
            <a:custGeom>
              <a:rect b="b" l="l" r="r" t="t"/>
              <a:pathLst>
                <a:path extrusionOk="0" h="4377" w="4748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6800105" y="2340406"/>
              <a:ext cx="62051" cy="30204"/>
            </a:xfrm>
            <a:custGeom>
              <a:rect b="b" l="l" r="r" t="t"/>
              <a:pathLst>
                <a:path extrusionOk="0" h="607" w="1247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654182" y="1903115"/>
              <a:ext cx="1207974" cy="1445876"/>
            </a:xfrm>
            <a:custGeom>
              <a:rect b="b" l="l" r="r" t="t"/>
              <a:pathLst>
                <a:path extrusionOk="0" h="29057" w="24276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6823542" y="2472767"/>
              <a:ext cx="38614" cy="16769"/>
            </a:xfrm>
            <a:custGeom>
              <a:rect b="b" l="l" r="r" t="t"/>
              <a:pathLst>
                <a:path extrusionOk="0" h="337" w="776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12"/>
            <p:cNvSpPr/>
            <p:nvPr/>
          </p:nvSpPr>
          <p:spPr>
            <a:xfrm>
              <a:off x="6810156" y="2378920"/>
              <a:ext cx="51999" cy="28512"/>
            </a:xfrm>
            <a:custGeom>
              <a:rect b="b" l="l" r="r" t="t"/>
              <a:pathLst>
                <a:path extrusionOk="0" h="573" w="1045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12"/>
            <p:cNvSpPr/>
            <p:nvPr/>
          </p:nvSpPr>
          <p:spPr>
            <a:xfrm>
              <a:off x="6842003" y="2509590"/>
              <a:ext cx="20153" cy="16819"/>
            </a:xfrm>
            <a:custGeom>
              <a:rect b="b" l="l" r="r" t="t"/>
              <a:pathLst>
                <a:path extrusionOk="0" h="338" w="405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6" name="Google Shape;1806;p12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807" name="Google Shape;1807;p12"/>
            <p:cNvSpPr/>
            <p:nvPr/>
          </p:nvSpPr>
          <p:spPr>
            <a:xfrm>
              <a:off x="5825057" y="3508074"/>
              <a:ext cx="1037098" cy="1476031"/>
            </a:xfrm>
            <a:custGeom>
              <a:rect b="b" l="l" r="r" t="t"/>
              <a:pathLst>
                <a:path extrusionOk="0" h="29663" w="20842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12"/>
            <p:cNvSpPr/>
            <p:nvPr/>
          </p:nvSpPr>
          <p:spPr>
            <a:xfrm>
              <a:off x="6848670" y="3911827"/>
              <a:ext cx="13485" cy="28562"/>
            </a:xfrm>
            <a:custGeom>
              <a:rect b="b" l="l" r="r" t="t"/>
              <a:pathLst>
                <a:path extrusionOk="0" h="574" w="271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12"/>
            <p:cNvSpPr/>
            <p:nvPr/>
          </p:nvSpPr>
          <p:spPr>
            <a:xfrm>
              <a:off x="6845336" y="3940339"/>
              <a:ext cx="16819" cy="50307"/>
            </a:xfrm>
            <a:custGeom>
              <a:rect b="b" l="l" r="r" t="t"/>
              <a:pathLst>
                <a:path extrusionOk="0" h="1011" w="338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0" name="Google Shape;1810;p12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811" name="Google Shape;1811;p12"/>
            <p:cNvSpPr/>
            <p:nvPr/>
          </p:nvSpPr>
          <p:spPr>
            <a:xfrm>
              <a:off x="4117941" y="4942157"/>
              <a:ext cx="124002" cy="132411"/>
            </a:xfrm>
            <a:custGeom>
              <a:rect b="b" l="l" r="r" t="t"/>
              <a:pathLst>
                <a:path extrusionOk="0" h="2661" w="2492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12"/>
            <p:cNvSpPr/>
            <p:nvPr/>
          </p:nvSpPr>
          <p:spPr>
            <a:xfrm>
              <a:off x="4171533" y="4979029"/>
              <a:ext cx="33538" cy="35230"/>
            </a:xfrm>
            <a:custGeom>
              <a:rect b="b" l="l" r="r" t="t"/>
              <a:pathLst>
                <a:path extrusionOk="0" h="708" w="674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12"/>
            <p:cNvSpPr/>
            <p:nvPr/>
          </p:nvSpPr>
          <p:spPr>
            <a:xfrm>
              <a:off x="3876655" y="5019235"/>
              <a:ext cx="26870" cy="35230"/>
            </a:xfrm>
            <a:custGeom>
              <a:rect b="b" l="l" r="r" t="t"/>
              <a:pathLst>
                <a:path extrusionOk="0" h="708" w="54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12"/>
            <p:cNvSpPr/>
            <p:nvPr/>
          </p:nvSpPr>
          <p:spPr>
            <a:xfrm>
              <a:off x="2377237" y="4851694"/>
              <a:ext cx="134103" cy="77128"/>
            </a:xfrm>
            <a:custGeom>
              <a:rect b="b" l="l" r="r" t="t"/>
              <a:pathLst>
                <a:path extrusionOk="0" h="1550" w="2695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12"/>
            <p:cNvSpPr/>
            <p:nvPr/>
          </p:nvSpPr>
          <p:spPr>
            <a:xfrm>
              <a:off x="4019068" y="5000824"/>
              <a:ext cx="31896" cy="8409"/>
            </a:xfrm>
            <a:custGeom>
              <a:rect b="b" l="l" r="r" t="t"/>
              <a:pathLst>
                <a:path extrusionOk="0" h="169" w="641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12"/>
            <p:cNvSpPr/>
            <p:nvPr/>
          </p:nvSpPr>
          <p:spPr>
            <a:xfrm>
              <a:off x="3962093" y="4940515"/>
              <a:ext cx="139129" cy="132362"/>
            </a:xfrm>
            <a:custGeom>
              <a:rect b="b" l="l" r="r" t="t"/>
              <a:pathLst>
                <a:path extrusionOk="0" h="2660" w="2796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12"/>
            <p:cNvSpPr/>
            <p:nvPr/>
          </p:nvSpPr>
          <p:spPr>
            <a:xfrm>
              <a:off x="3581827" y="4848360"/>
              <a:ext cx="134053" cy="83796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12"/>
            <p:cNvSpPr/>
            <p:nvPr/>
          </p:nvSpPr>
          <p:spPr>
            <a:xfrm>
              <a:off x="3539929" y="4942157"/>
              <a:ext cx="120668" cy="129077"/>
            </a:xfrm>
            <a:custGeom>
              <a:rect b="b" l="l" r="r" t="t"/>
              <a:pathLst>
                <a:path extrusionOk="0" h="2594" w="2425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12"/>
            <p:cNvSpPr/>
            <p:nvPr/>
          </p:nvSpPr>
          <p:spPr>
            <a:xfrm>
              <a:off x="4193327" y="5087904"/>
              <a:ext cx="122310" cy="58717"/>
            </a:xfrm>
            <a:custGeom>
              <a:rect b="b" l="l" r="r" t="t"/>
              <a:pathLst>
                <a:path extrusionOk="0" h="1180" w="2458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12"/>
            <p:cNvSpPr/>
            <p:nvPr/>
          </p:nvSpPr>
          <p:spPr>
            <a:xfrm>
              <a:off x="4339075" y="5086262"/>
              <a:ext cx="129028" cy="60359"/>
            </a:xfrm>
            <a:custGeom>
              <a:rect b="b" l="l" r="r" t="t"/>
              <a:pathLst>
                <a:path extrusionOk="0" h="1213" w="2593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12"/>
            <p:cNvSpPr/>
            <p:nvPr/>
          </p:nvSpPr>
          <p:spPr>
            <a:xfrm>
              <a:off x="2424160" y="5041030"/>
              <a:ext cx="26870" cy="6718"/>
            </a:xfrm>
            <a:custGeom>
              <a:rect b="b" l="l" r="r" t="t"/>
              <a:pathLst>
                <a:path extrusionOk="0" h="135" w="54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12"/>
            <p:cNvSpPr/>
            <p:nvPr/>
          </p:nvSpPr>
          <p:spPr>
            <a:xfrm>
              <a:off x="3826397" y="4948875"/>
              <a:ext cx="129077" cy="127386"/>
            </a:xfrm>
            <a:custGeom>
              <a:rect b="b" l="l" r="r" t="t"/>
              <a:pathLst>
                <a:path extrusionOk="0" h="2560" w="2594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12"/>
            <p:cNvSpPr/>
            <p:nvPr/>
          </p:nvSpPr>
          <p:spPr>
            <a:xfrm>
              <a:off x="2375595" y="4948875"/>
              <a:ext cx="125694" cy="125694"/>
            </a:xfrm>
            <a:custGeom>
              <a:rect b="b" l="l" r="r" t="t"/>
              <a:pathLst>
                <a:path extrusionOk="0" h="2526" w="2526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12"/>
            <p:cNvSpPr/>
            <p:nvPr/>
          </p:nvSpPr>
          <p:spPr>
            <a:xfrm>
              <a:off x="3684034" y="4945541"/>
              <a:ext cx="129028" cy="129028"/>
            </a:xfrm>
            <a:custGeom>
              <a:rect b="b" l="l" r="r" t="t"/>
              <a:pathLst>
                <a:path extrusionOk="0" h="2593" w="2593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12"/>
            <p:cNvSpPr/>
            <p:nvPr/>
          </p:nvSpPr>
          <p:spPr>
            <a:xfrm>
              <a:off x="3735934" y="5022569"/>
              <a:ext cx="25179" cy="31896"/>
            </a:xfrm>
            <a:custGeom>
              <a:rect b="b" l="l" r="r" t="t"/>
              <a:pathLst>
                <a:path extrusionOk="0" h="641" w="506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12"/>
            <p:cNvSpPr/>
            <p:nvPr/>
          </p:nvSpPr>
          <p:spPr>
            <a:xfrm>
              <a:off x="2422469" y="5014210"/>
              <a:ext cx="25179" cy="20153"/>
            </a:xfrm>
            <a:custGeom>
              <a:rect b="b" l="l" r="r" t="t"/>
              <a:pathLst>
                <a:path extrusionOk="0" h="405" w="506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12"/>
            <p:cNvSpPr/>
            <p:nvPr/>
          </p:nvSpPr>
          <p:spPr>
            <a:xfrm>
              <a:off x="3898450" y="5089596"/>
              <a:ext cx="134053" cy="57025"/>
            </a:xfrm>
            <a:custGeom>
              <a:rect b="b" l="l" r="r" t="t"/>
              <a:pathLst>
                <a:path extrusionOk="0" h="1146" w="2694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12"/>
            <p:cNvSpPr/>
            <p:nvPr/>
          </p:nvSpPr>
          <p:spPr>
            <a:xfrm>
              <a:off x="2714012" y="5019235"/>
              <a:ext cx="28512" cy="31896"/>
            </a:xfrm>
            <a:custGeom>
              <a:rect b="b" l="l" r="r" t="t"/>
              <a:pathLst>
                <a:path extrusionOk="0" h="641" w="573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12"/>
            <p:cNvSpPr/>
            <p:nvPr/>
          </p:nvSpPr>
          <p:spPr>
            <a:xfrm>
              <a:off x="2978686" y="4853385"/>
              <a:ext cx="132411" cy="82154"/>
            </a:xfrm>
            <a:custGeom>
              <a:rect b="b" l="l" r="r" t="t"/>
              <a:pathLst>
                <a:path extrusionOk="0" h="1651" w="2661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12"/>
            <p:cNvSpPr/>
            <p:nvPr/>
          </p:nvSpPr>
          <p:spPr>
            <a:xfrm>
              <a:off x="3611981" y="5086262"/>
              <a:ext cx="129028" cy="60359"/>
            </a:xfrm>
            <a:custGeom>
              <a:rect b="b" l="l" r="r" t="t"/>
              <a:pathLst>
                <a:path extrusionOk="0" h="1213" w="2593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12"/>
            <p:cNvSpPr/>
            <p:nvPr/>
          </p:nvSpPr>
          <p:spPr>
            <a:xfrm>
              <a:off x="3427670" y="4851694"/>
              <a:ext cx="137437" cy="82154"/>
            </a:xfrm>
            <a:custGeom>
              <a:rect b="b" l="l" r="r" t="t"/>
              <a:pathLst>
                <a:path extrusionOk="0" h="1651" w="2762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12"/>
            <p:cNvSpPr/>
            <p:nvPr/>
          </p:nvSpPr>
          <p:spPr>
            <a:xfrm>
              <a:off x="2523034" y="4848360"/>
              <a:ext cx="134053" cy="83796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12"/>
            <p:cNvSpPr/>
            <p:nvPr/>
          </p:nvSpPr>
          <p:spPr>
            <a:xfrm>
              <a:off x="4178250" y="4846668"/>
              <a:ext cx="139079" cy="87180"/>
            </a:xfrm>
            <a:custGeom>
              <a:rect b="b" l="l" r="r" t="t"/>
              <a:pathLst>
                <a:path extrusionOk="0" h="1752" w="2795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12"/>
            <p:cNvSpPr/>
            <p:nvPr/>
          </p:nvSpPr>
          <p:spPr>
            <a:xfrm>
              <a:off x="3727574" y="4851694"/>
              <a:ext cx="139079" cy="80462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12"/>
            <p:cNvSpPr/>
            <p:nvPr/>
          </p:nvSpPr>
          <p:spPr>
            <a:xfrm>
              <a:off x="2667089" y="4943849"/>
              <a:ext cx="129028" cy="130720"/>
            </a:xfrm>
            <a:custGeom>
              <a:rect b="b" l="l" r="r" t="t"/>
              <a:pathLst>
                <a:path extrusionOk="0" h="2627" w="2593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12"/>
            <p:cNvSpPr/>
            <p:nvPr/>
          </p:nvSpPr>
          <p:spPr>
            <a:xfrm>
              <a:off x="2668781" y="4851694"/>
              <a:ext cx="139079" cy="80462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12"/>
            <p:cNvSpPr/>
            <p:nvPr/>
          </p:nvSpPr>
          <p:spPr>
            <a:xfrm>
              <a:off x="2737449" y="5089596"/>
              <a:ext cx="118976" cy="57025"/>
            </a:xfrm>
            <a:custGeom>
              <a:rect b="b" l="l" r="r" t="t"/>
              <a:pathLst>
                <a:path extrusionOk="0" h="1146" w="2391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12"/>
            <p:cNvSpPr/>
            <p:nvPr/>
          </p:nvSpPr>
          <p:spPr>
            <a:xfrm>
              <a:off x="3756037" y="5086262"/>
              <a:ext cx="122360" cy="60359"/>
            </a:xfrm>
            <a:custGeom>
              <a:rect b="b" l="l" r="r" t="t"/>
              <a:pathLst>
                <a:path extrusionOk="0" h="1213" w="2459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12"/>
            <p:cNvSpPr/>
            <p:nvPr/>
          </p:nvSpPr>
          <p:spPr>
            <a:xfrm>
              <a:off x="2821195" y="4848360"/>
              <a:ext cx="135795" cy="83796"/>
            </a:xfrm>
            <a:custGeom>
              <a:rect b="b" l="l" r="r" t="t"/>
              <a:pathLst>
                <a:path extrusionOk="0" h="1684" w="2729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12"/>
            <p:cNvSpPr/>
            <p:nvPr/>
          </p:nvSpPr>
          <p:spPr>
            <a:xfrm>
              <a:off x="3880039" y="4848360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12"/>
            <p:cNvSpPr/>
            <p:nvPr/>
          </p:nvSpPr>
          <p:spPr>
            <a:xfrm>
              <a:off x="4397692" y="5030979"/>
              <a:ext cx="48616" cy="23487"/>
            </a:xfrm>
            <a:custGeom>
              <a:rect b="b" l="l" r="r" t="t"/>
              <a:pathLst>
                <a:path extrusionOk="0" h="472" w="977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12"/>
            <p:cNvSpPr/>
            <p:nvPr/>
          </p:nvSpPr>
          <p:spPr>
            <a:xfrm>
              <a:off x="4332357" y="4850051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12"/>
            <p:cNvSpPr/>
            <p:nvPr/>
          </p:nvSpPr>
          <p:spPr>
            <a:xfrm>
              <a:off x="4260304" y="4945541"/>
              <a:ext cx="206106" cy="129028"/>
            </a:xfrm>
            <a:custGeom>
              <a:rect b="b" l="l" r="r" t="t"/>
              <a:pathLst>
                <a:path extrusionOk="0" h="2593" w="4142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12"/>
            <p:cNvSpPr/>
            <p:nvPr/>
          </p:nvSpPr>
          <p:spPr>
            <a:xfrm>
              <a:off x="2576625" y="5015902"/>
              <a:ext cx="18461" cy="35230"/>
            </a:xfrm>
            <a:custGeom>
              <a:rect b="b" l="l" r="r" t="t"/>
              <a:pathLst>
                <a:path extrusionOk="0" h="708" w="371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12"/>
            <p:cNvSpPr/>
            <p:nvPr/>
          </p:nvSpPr>
          <p:spPr>
            <a:xfrm>
              <a:off x="4037479" y="4853385"/>
              <a:ext cx="132411" cy="82154"/>
            </a:xfrm>
            <a:custGeom>
              <a:rect b="b" l="l" r="r" t="t"/>
              <a:pathLst>
                <a:path extrusionOk="0" h="1651" w="2661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12"/>
            <p:cNvSpPr/>
            <p:nvPr/>
          </p:nvSpPr>
          <p:spPr>
            <a:xfrm>
              <a:off x="2590011" y="5091288"/>
              <a:ext cx="129077" cy="55333"/>
            </a:xfrm>
            <a:custGeom>
              <a:rect b="b" l="l" r="r" t="t"/>
              <a:pathLst>
                <a:path extrusionOk="0" h="1112" w="2594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12"/>
            <p:cNvSpPr/>
            <p:nvPr/>
          </p:nvSpPr>
          <p:spPr>
            <a:xfrm>
              <a:off x="2518008" y="4947183"/>
              <a:ext cx="124002" cy="129077"/>
            </a:xfrm>
            <a:custGeom>
              <a:rect b="b" l="l" r="r" t="t"/>
              <a:pathLst>
                <a:path extrusionOk="0" h="2594" w="2492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12"/>
            <p:cNvSpPr/>
            <p:nvPr/>
          </p:nvSpPr>
          <p:spPr>
            <a:xfrm>
              <a:off x="3462851" y="5089596"/>
              <a:ext cx="124052" cy="57025"/>
            </a:xfrm>
            <a:custGeom>
              <a:rect b="b" l="l" r="r" t="t"/>
              <a:pathLst>
                <a:path extrusionOk="0" h="1146" w="2493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12"/>
            <p:cNvSpPr/>
            <p:nvPr/>
          </p:nvSpPr>
          <p:spPr>
            <a:xfrm>
              <a:off x="2370569" y="5084570"/>
              <a:ext cx="211132" cy="62051"/>
            </a:xfrm>
            <a:custGeom>
              <a:rect b="b" l="l" r="r" t="t"/>
              <a:pathLst>
                <a:path extrusionOk="0" h="1247" w="4243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12"/>
            <p:cNvSpPr/>
            <p:nvPr/>
          </p:nvSpPr>
          <p:spPr>
            <a:xfrm>
              <a:off x="3586853" y="5024261"/>
              <a:ext cx="23487" cy="26870"/>
            </a:xfrm>
            <a:custGeom>
              <a:rect b="b" l="l" r="r" t="t"/>
              <a:pathLst>
                <a:path extrusionOk="0" h="540" w="472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12"/>
            <p:cNvSpPr/>
            <p:nvPr/>
          </p:nvSpPr>
          <p:spPr>
            <a:xfrm>
              <a:off x="3313770" y="5089596"/>
              <a:ext cx="124002" cy="57025"/>
            </a:xfrm>
            <a:custGeom>
              <a:rect b="b" l="l" r="r" t="t"/>
              <a:pathLst>
                <a:path extrusionOk="0" h="1146" w="2492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12"/>
            <p:cNvSpPr/>
            <p:nvPr/>
          </p:nvSpPr>
          <p:spPr>
            <a:xfrm>
              <a:off x="3444439" y="5022569"/>
              <a:ext cx="18461" cy="30204"/>
            </a:xfrm>
            <a:custGeom>
              <a:rect b="b" l="l" r="r" t="t"/>
              <a:pathLst>
                <a:path extrusionOk="0" h="607" w="371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12"/>
            <p:cNvSpPr/>
            <p:nvPr/>
          </p:nvSpPr>
          <p:spPr>
            <a:xfrm>
              <a:off x="2866477" y="5020927"/>
              <a:ext cx="25179" cy="31846"/>
            </a:xfrm>
            <a:custGeom>
              <a:rect b="b" l="l" r="r" t="t"/>
              <a:pathLst>
                <a:path extrusionOk="0" h="640" w="506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12"/>
            <p:cNvSpPr/>
            <p:nvPr/>
          </p:nvSpPr>
          <p:spPr>
            <a:xfrm>
              <a:off x="2811144" y="4943849"/>
              <a:ext cx="122360" cy="127386"/>
            </a:xfrm>
            <a:custGeom>
              <a:rect b="b" l="l" r="r" t="t"/>
              <a:pathLst>
                <a:path extrusionOk="0" h="2560" w="2459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12"/>
            <p:cNvSpPr/>
            <p:nvPr/>
          </p:nvSpPr>
          <p:spPr>
            <a:xfrm>
              <a:off x="2951915" y="4947183"/>
              <a:ext cx="135745" cy="127386"/>
            </a:xfrm>
            <a:custGeom>
              <a:rect b="b" l="l" r="r" t="t"/>
              <a:pathLst>
                <a:path extrusionOk="0" h="2560" w="2728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12"/>
            <p:cNvSpPr/>
            <p:nvPr/>
          </p:nvSpPr>
          <p:spPr>
            <a:xfrm>
              <a:off x="3007198" y="5024261"/>
              <a:ext cx="28512" cy="31896"/>
            </a:xfrm>
            <a:custGeom>
              <a:rect b="b" l="l" r="r" t="t"/>
              <a:pathLst>
                <a:path extrusionOk="0" h="641" w="573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12"/>
            <p:cNvSpPr/>
            <p:nvPr/>
          </p:nvSpPr>
          <p:spPr>
            <a:xfrm>
              <a:off x="3166331" y="5099648"/>
              <a:ext cx="8409" cy="46973"/>
            </a:xfrm>
            <a:custGeom>
              <a:rect b="b" l="l" r="r" t="t"/>
              <a:pathLst>
                <a:path extrusionOk="0" h="944" w="169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12"/>
            <p:cNvSpPr/>
            <p:nvPr/>
          </p:nvSpPr>
          <p:spPr>
            <a:xfrm>
              <a:off x="2879863" y="5092930"/>
              <a:ext cx="129028" cy="53691"/>
            </a:xfrm>
            <a:custGeom>
              <a:rect b="b" l="l" r="r" t="t"/>
              <a:pathLst>
                <a:path extrusionOk="0" h="1079" w="2593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12"/>
            <p:cNvSpPr/>
            <p:nvPr/>
          </p:nvSpPr>
          <p:spPr>
            <a:xfrm>
              <a:off x="3099304" y="4943849"/>
              <a:ext cx="125694" cy="135745"/>
            </a:xfrm>
            <a:custGeom>
              <a:rect b="b" l="l" r="r" t="t"/>
              <a:pathLst>
                <a:path extrusionOk="0" h="2728" w="2526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12"/>
            <p:cNvSpPr/>
            <p:nvPr/>
          </p:nvSpPr>
          <p:spPr>
            <a:xfrm>
              <a:off x="3295359" y="5022569"/>
              <a:ext cx="28512" cy="30204"/>
            </a:xfrm>
            <a:custGeom>
              <a:rect b="b" l="l" r="r" t="t"/>
              <a:pathLst>
                <a:path extrusionOk="0" h="607" w="573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12"/>
            <p:cNvSpPr/>
            <p:nvPr/>
          </p:nvSpPr>
          <p:spPr>
            <a:xfrm>
              <a:off x="3273564" y="4850051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12"/>
            <p:cNvSpPr/>
            <p:nvPr/>
          </p:nvSpPr>
          <p:spPr>
            <a:xfrm>
              <a:off x="3157971" y="5087904"/>
              <a:ext cx="137437" cy="58717"/>
            </a:xfrm>
            <a:custGeom>
              <a:rect b="b" l="l" r="r" t="t"/>
              <a:pathLst>
                <a:path extrusionOk="0" h="1180" w="2762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12"/>
            <p:cNvSpPr/>
            <p:nvPr/>
          </p:nvSpPr>
          <p:spPr>
            <a:xfrm>
              <a:off x="3392490" y="4943849"/>
              <a:ext cx="130720" cy="132411"/>
            </a:xfrm>
            <a:custGeom>
              <a:rect b="b" l="l" r="r" t="t"/>
              <a:pathLst>
                <a:path extrusionOk="0" h="2661" w="2627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12"/>
            <p:cNvSpPr/>
            <p:nvPr/>
          </p:nvSpPr>
          <p:spPr>
            <a:xfrm>
              <a:off x="3154587" y="5027595"/>
              <a:ext cx="20153" cy="26870"/>
            </a:xfrm>
            <a:custGeom>
              <a:rect b="b" l="l" r="r" t="t"/>
              <a:pathLst>
                <a:path extrusionOk="0" h="540" w="405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12"/>
            <p:cNvSpPr/>
            <p:nvPr/>
          </p:nvSpPr>
          <p:spPr>
            <a:xfrm>
              <a:off x="3245051" y="4945541"/>
              <a:ext cx="125744" cy="132362"/>
            </a:xfrm>
            <a:custGeom>
              <a:rect b="b" l="l" r="r" t="t"/>
              <a:pathLst>
                <a:path extrusionOk="0" h="2660" w="2527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12"/>
            <p:cNvSpPr/>
            <p:nvPr/>
          </p:nvSpPr>
          <p:spPr>
            <a:xfrm>
              <a:off x="3119407" y="4846668"/>
              <a:ext cx="139129" cy="87180"/>
            </a:xfrm>
            <a:custGeom>
              <a:rect b="b" l="l" r="r" t="t"/>
              <a:pathLst>
                <a:path extrusionOk="0" h="1752" w="2796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12"/>
            <p:cNvSpPr/>
            <p:nvPr/>
          </p:nvSpPr>
          <p:spPr>
            <a:xfrm>
              <a:off x="3023918" y="5096314"/>
              <a:ext cx="127386" cy="50307"/>
            </a:xfrm>
            <a:custGeom>
              <a:rect b="b" l="l" r="r" t="t"/>
              <a:pathLst>
                <a:path extrusionOk="0" h="1011" w="256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12"/>
            <p:cNvSpPr/>
            <p:nvPr/>
          </p:nvSpPr>
          <p:spPr>
            <a:xfrm>
              <a:off x="2330363" y="4724358"/>
              <a:ext cx="2218152" cy="422263"/>
            </a:xfrm>
            <a:custGeom>
              <a:rect b="b" l="l" r="r" t="t"/>
              <a:pathLst>
                <a:path extrusionOk="0" h="8486" w="44577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12"/>
            <p:cNvSpPr/>
            <p:nvPr/>
          </p:nvSpPr>
          <p:spPr>
            <a:xfrm>
              <a:off x="4044197" y="5086262"/>
              <a:ext cx="127386" cy="60359"/>
            </a:xfrm>
            <a:custGeom>
              <a:rect b="b" l="l" r="r" t="t"/>
              <a:pathLst>
                <a:path extrusionOk="0" h="1213" w="256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0" name="Google Shape;1870;p12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871" name="Google Shape;1871;p12"/>
            <p:cNvSpPr/>
            <p:nvPr/>
          </p:nvSpPr>
          <p:spPr>
            <a:xfrm>
              <a:off x="135698" y="3632076"/>
              <a:ext cx="366930" cy="1514545"/>
            </a:xfrm>
            <a:custGeom>
              <a:rect b="b" l="l" r="r" t="t"/>
              <a:pathLst>
                <a:path extrusionOk="0" h="30437" w="7374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12"/>
            <p:cNvSpPr/>
            <p:nvPr/>
          </p:nvSpPr>
          <p:spPr>
            <a:xfrm>
              <a:off x="201033" y="4280399"/>
              <a:ext cx="263081" cy="258055"/>
            </a:xfrm>
            <a:custGeom>
              <a:rect b="b" l="l" r="r" t="t"/>
              <a:pathLst>
                <a:path extrusionOk="0" h="5186" w="5287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12"/>
            <p:cNvSpPr/>
            <p:nvPr/>
          </p:nvSpPr>
          <p:spPr>
            <a:xfrm>
              <a:off x="397038" y="4345734"/>
              <a:ext cx="30204" cy="20153"/>
            </a:xfrm>
            <a:custGeom>
              <a:rect b="b" l="l" r="r" t="t"/>
              <a:pathLst>
                <a:path extrusionOk="0" h="405" w="607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12"/>
            <p:cNvSpPr/>
            <p:nvPr/>
          </p:nvSpPr>
          <p:spPr>
            <a:xfrm>
              <a:off x="256316" y="4325631"/>
              <a:ext cx="28512" cy="25179"/>
            </a:xfrm>
            <a:custGeom>
              <a:rect b="b" l="l" r="r" t="t"/>
              <a:pathLst>
                <a:path extrusionOk="0" h="506" w="573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12"/>
            <p:cNvSpPr/>
            <p:nvPr/>
          </p:nvSpPr>
          <p:spPr>
            <a:xfrm>
              <a:off x="217752" y="4367529"/>
              <a:ext cx="38614" cy="13435"/>
            </a:xfrm>
            <a:custGeom>
              <a:rect b="b" l="l" r="r" t="t"/>
              <a:pathLst>
                <a:path extrusionOk="0" h="270" w="776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12"/>
            <p:cNvSpPr/>
            <p:nvPr/>
          </p:nvSpPr>
          <p:spPr>
            <a:xfrm>
              <a:off x="159135" y="3657205"/>
              <a:ext cx="145797" cy="152514"/>
            </a:xfrm>
            <a:custGeom>
              <a:rect b="b" l="l" r="r" t="t"/>
              <a:pathLst>
                <a:path extrusionOk="0" h="3065" w="293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12"/>
            <p:cNvSpPr/>
            <p:nvPr/>
          </p:nvSpPr>
          <p:spPr>
            <a:xfrm>
              <a:off x="311600" y="4302194"/>
              <a:ext cx="13435" cy="33538"/>
            </a:xfrm>
            <a:custGeom>
              <a:rect b="b" l="l" r="r" t="t"/>
              <a:pathLst>
                <a:path extrusionOk="0" h="674" w="27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12"/>
            <p:cNvSpPr/>
            <p:nvPr/>
          </p:nvSpPr>
          <p:spPr>
            <a:xfrm>
              <a:off x="308216" y="4352451"/>
              <a:ext cx="98923" cy="98923"/>
            </a:xfrm>
            <a:custGeom>
              <a:rect b="b" l="l" r="r" t="t"/>
              <a:pathLst>
                <a:path extrusionOk="0" h="1988" w="1988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12"/>
            <p:cNvSpPr/>
            <p:nvPr/>
          </p:nvSpPr>
          <p:spPr>
            <a:xfrm>
              <a:off x="385294" y="4484813"/>
              <a:ext cx="18461" cy="13435"/>
            </a:xfrm>
            <a:custGeom>
              <a:rect b="b" l="l" r="r" t="t"/>
              <a:pathLst>
                <a:path extrusionOk="0" h="270" w="371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12"/>
            <p:cNvSpPr/>
            <p:nvPr/>
          </p:nvSpPr>
          <p:spPr>
            <a:xfrm>
              <a:off x="380268" y="4828257"/>
              <a:ext cx="20153" cy="26870"/>
            </a:xfrm>
            <a:custGeom>
              <a:rect b="b" l="l" r="r" t="t"/>
              <a:pathLst>
                <a:path extrusionOk="0" h="540" w="405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12"/>
            <p:cNvSpPr/>
            <p:nvPr/>
          </p:nvSpPr>
          <p:spPr>
            <a:xfrm>
              <a:off x="420475" y="5047698"/>
              <a:ext cx="18511" cy="23536"/>
            </a:xfrm>
            <a:custGeom>
              <a:rect b="b" l="l" r="r" t="t"/>
              <a:pathLst>
                <a:path extrusionOk="0" h="473" w="372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12"/>
            <p:cNvSpPr/>
            <p:nvPr/>
          </p:nvSpPr>
          <p:spPr>
            <a:xfrm>
              <a:off x="400371" y="4942157"/>
              <a:ext cx="21845" cy="25179"/>
            </a:xfrm>
            <a:custGeom>
              <a:rect b="b" l="l" r="r" t="t"/>
              <a:pathLst>
                <a:path extrusionOk="0" h="506" w="439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12"/>
            <p:cNvSpPr/>
            <p:nvPr/>
          </p:nvSpPr>
          <p:spPr>
            <a:xfrm>
              <a:off x="398680" y="4886874"/>
              <a:ext cx="20203" cy="23536"/>
            </a:xfrm>
            <a:custGeom>
              <a:rect b="b" l="l" r="r" t="t"/>
              <a:pathLst>
                <a:path extrusionOk="0" h="473" w="406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12"/>
            <p:cNvSpPr/>
            <p:nvPr/>
          </p:nvSpPr>
          <p:spPr>
            <a:xfrm>
              <a:off x="413807" y="5002466"/>
              <a:ext cx="20153" cy="20153"/>
            </a:xfrm>
            <a:custGeom>
              <a:rect b="b" l="l" r="r" t="t"/>
              <a:pathLst>
                <a:path extrusionOk="0" h="405" w="405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12"/>
            <p:cNvSpPr/>
            <p:nvPr/>
          </p:nvSpPr>
          <p:spPr>
            <a:xfrm>
              <a:off x="432218" y="5108007"/>
              <a:ext cx="18461" cy="28562"/>
            </a:xfrm>
            <a:custGeom>
              <a:rect b="b" l="l" r="r" t="t"/>
              <a:pathLst>
                <a:path extrusionOk="0" h="574" w="371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6" name="Google Shape;1886;p12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5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-41" y="3467769"/>
            <a:ext cx="1054449" cy="1673686"/>
          </a:xfrm>
          <a:custGeom>
            <a:rect b="b" l="l" r="r" t="t"/>
            <a:pathLst>
              <a:path extrusionOk="0" h="33669" w="21212">
                <a:moveTo>
                  <a:pt x="18787" y="11144"/>
                </a:moveTo>
                <a:lnTo>
                  <a:pt x="18990" y="11178"/>
                </a:lnTo>
                <a:lnTo>
                  <a:pt x="19091" y="11212"/>
                </a:lnTo>
                <a:lnTo>
                  <a:pt x="19192" y="11279"/>
                </a:lnTo>
                <a:lnTo>
                  <a:pt x="19360" y="11481"/>
                </a:lnTo>
                <a:lnTo>
                  <a:pt x="19562" y="11750"/>
                </a:lnTo>
                <a:lnTo>
                  <a:pt x="19730" y="12053"/>
                </a:lnTo>
                <a:lnTo>
                  <a:pt x="19596" y="12188"/>
                </a:lnTo>
                <a:lnTo>
                  <a:pt x="19562" y="12154"/>
                </a:lnTo>
                <a:lnTo>
                  <a:pt x="19495" y="12121"/>
                </a:lnTo>
                <a:lnTo>
                  <a:pt x="19461" y="12154"/>
                </a:lnTo>
                <a:lnTo>
                  <a:pt x="19427" y="12188"/>
                </a:lnTo>
                <a:lnTo>
                  <a:pt x="19360" y="12255"/>
                </a:lnTo>
                <a:lnTo>
                  <a:pt x="19225" y="12020"/>
                </a:lnTo>
                <a:lnTo>
                  <a:pt x="19158" y="11784"/>
                </a:lnTo>
                <a:lnTo>
                  <a:pt x="19057" y="11515"/>
                </a:lnTo>
                <a:lnTo>
                  <a:pt x="18956" y="11279"/>
                </a:lnTo>
                <a:lnTo>
                  <a:pt x="18888" y="11212"/>
                </a:lnTo>
                <a:lnTo>
                  <a:pt x="18821" y="11212"/>
                </a:lnTo>
                <a:lnTo>
                  <a:pt x="18754" y="11245"/>
                </a:lnTo>
                <a:lnTo>
                  <a:pt x="18720" y="11346"/>
                </a:lnTo>
                <a:lnTo>
                  <a:pt x="18720" y="11750"/>
                </a:lnTo>
                <a:lnTo>
                  <a:pt x="18754" y="12154"/>
                </a:lnTo>
                <a:lnTo>
                  <a:pt x="18653" y="11784"/>
                </a:lnTo>
                <a:lnTo>
                  <a:pt x="18552" y="11447"/>
                </a:lnTo>
                <a:lnTo>
                  <a:pt x="18518" y="11414"/>
                </a:lnTo>
                <a:lnTo>
                  <a:pt x="18484" y="11380"/>
                </a:lnTo>
                <a:lnTo>
                  <a:pt x="18787" y="11144"/>
                </a:lnTo>
                <a:close/>
                <a:moveTo>
                  <a:pt x="17508" y="12255"/>
                </a:moveTo>
                <a:lnTo>
                  <a:pt x="17474" y="12424"/>
                </a:lnTo>
                <a:lnTo>
                  <a:pt x="17441" y="12390"/>
                </a:lnTo>
                <a:lnTo>
                  <a:pt x="17373" y="12390"/>
                </a:lnTo>
                <a:lnTo>
                  <a:pt x="17508" y="12255"/>
                </a:lnTo>
                <a:close/>
                <a:moveTo>
                  <a:pt x="19023" y="12121"/>
                </a:moveTo>
                <a:lnTo>
                  <a:pt x="19091" y="12323"/>
                </a:lnTo>
                <a:lnTo>
                  <a:pt x="19225" y="12491"/>
                </a:lnTo>
                <a:lnTo>
                  <a:pt x="18990" y="12693"/>
                </a:lnTo>
                <a:lnTo>
                  <a:pt x="19023" y="12424"/>
                </a:lnTo>
                <a:lnTo>
                  <a:pt x="19023" y="12121"/>
                </a:lnTo>
                <a:close/>
                <a:moveTo>
                  <a:pt x="18282" y="11548"/>
                </a:moveTo>
                <a:lnTo>
                  <a:pt x="18249" y="11851"/>
                </a:lnTo>
                <a:lnTo>
                  <a:pt x="18215" y="12188"/>
                </a:lnTo>
                <a:lnTo>
                  <a:pt x="18114" y="12828"/>
                </a:lnTo>
                <a:lnTo>
                  <a:pt x="18013" y="12356"/>
                </a:lnTo>
                <a:lnTo>
                  <a:pt x="17878" y="11885"/>
                </a:lnTo>
                <a:lnTo>
                  <a:pt x="18282" y="11548"/>
                </a:lnTo>
                <a:close/>
                <a:moveTo>
                  <a:pt x="18484" y="12087"/>
                </a:moveTo>
                <a:lnTo>
                  <a:pt x="18653" y="12996"/>
                </a:lnTo>
                <a:lnTo>
                  <a:pt x="17542" y="14040"/>
                </a:lnTo>
                <a:lnTo>
                  <a:pt x="17609" y="13602"/>
                </a:lnTo>
                <a:lnTo>
                  <a:pt x="17643" y="13131"/>
                </a:lnTo>
                <a:lnTo>
                  <a:pt x="17676" y="12693"/>
                </a:lnTo>
                <a:lnTo>
                  <a:pt x="17744" y="12255"/>
                </a:lnTo>
                <a:lnTo>
                  <a:pt x="17878" y="12794"/>
                </a:lnTo>
                <a:lnTo>
                  <a:pt x="18013" y="13333"/>
                </a:lnTo>
                <a:lnTo>
                  <a:pt x="18047" y="13400"/>
                </a:lnTo>
                <a:lnTo>
                  <a:pt x="18114" y="13434"/>
                </a:lnTo>
                <a:lnTo>
                  <a:pt x="18181" y="13400"/>
                </a:lnTo>
                <a:lnTo>
                  <a:pt x="18249" y="13333"/>
                </a:lnTo>
                <a:lnTo>
                  <a:pt x="18350" y="13030"/>
                </a:lnTo>
                <a:lnTo>
                  <a:pt x="18383" y="12727"/>
                </a:lnTo>
                <a:lnTo>
                  <a:pt x="18484" y="12087"/>
                </a:lnTo>
                <a:close/>
                <a:moveTo>
                  <a:pt x="21010" y="13703"/>
                </a:moveTo>
                <a:lnTo>
                  <a:pt x="21043" y="13905"/>
                </a:lnTo>
                <a:lnTo>
                  <a:pt x="21077" y="14073"/>
                </a:lnTo>
                <a:lnTo>
                  <a:pt x="21010" y="14040"/>
                </a:lnTo>
                <a:lnTo>
                  <a:pt x="21010" y="13703"/>
                </a:lnTo>
                <a:close/>
                <a:moveTo>
                  <a:pt x="17306" y="12457"/>
                </a:moveTo>
                <a:lnTo>
                  <a:pt x="17306" y="12491"/>
                </a:lnTo>
                <a:lnTo>
                  <a:pt x="17272" y="12693"/>
                </a:lnTo>
                <a:lnTo>
                  <a:pt x="17239" y="12727"/>
                </a:lnTo>
                <a:lnTo>
                  <a:pt x="17239" y="12929"/>
                </a:lnTo>
                <a:lnTo>
                  <a:pt x="17205" y="13131"/>
                </a:lnTo>
                <a:lnTo>
                  <a:pt x="17239" y="13535"/>
                </a:lnTo>
                <a:lnTo>
                  <a:pt x="17239" y="13568"/>
                </a:lnTo>
                <a:lnTo>
                  <a:pt x="17171" y="13838"/>
                </a:lnTo>
                <a:lnTo>
                  <a:pt x="17070" y="14107"/>
                </a:lnTo>
                <a:lnTo>
                  <a:pt x="16936" y="13838"/>
                </a:lnTo>
                <a:lnTo>
                  <a:pt x="16868" y="13535"/>
                </a:lnTo>
                <a:lnTo>
                  <a:pt x="16835" y="13232"/>
                </a:lnTo>
                <a:lnTo>
                  <a:pt x="16835" y="12929"/>
                </a:lnTo>
                <a:lnTo>
                  <a:pt x="17306" y="12457"/>
                </a:lnTo>
                <a:close/>
                <a:moveTo>
                  <a:pt x="17272" y="14174"/>
                </a:moveTo>
                <a:lnTo>
                  <a:pt x="17340" y="14242"/>
                </a:lnTo>
                <a:lnTo>
                  <a:pt x="17171" y="14410"/>
                </a:lnTo>
                <a:lnTo>
                  <a:pt x="17171" y="14410"/>
                </a:lnTo>
                <a:lnTo>
                  <a:pt x="17272" y="14174"/>
                </a:lnTo>
                <a:close/>
                <a:moveTo>
                  <a:pt x="16666" y="13131"/>
                </a:moveTo>
                <a:lnTo>
                  <a:pt x="16666" y="13400"/>
                </a:lnTo>
                <a:lnTo>
                  <a:pt x="16666" y="13636"/>
                </a:lnTo>
                <a:lnTo>
                  <a:pt x="16666" y="13703"/>
                </a:lnTo>
                <a:lnTo>
                  <a:pt x="16599" y="14107"/>
                </a:lnTo>
                <a:lnTo>
                  <a:pt x="16498" y="14477"/>
                </a:lnTo>
                <a:lnTo>
                  <a:pt x="16363" y="14073"/>
                </a:lnTo>
                <a:lnTo>
                  <a:pt x="16262" y="13703"/>
                </a:lnTo>
                <a:lnTo>
                  <a:pt x="16195" y="13636"/>
                </a:lnTo>
                <a:lnTo>
                  <a:pt x="16666" y="13131"/>
                </a:lnTo>
                <a:close/>
                <a:moveTo>
                  <a:pt x="16801" y="14107"/>
                </a:moveTo>
                <a:lnTo>
                  <a:pt x="16969" y="14410"/>
                </a:lnTo>
                <a:lnTo>
                  <a:pt x="17037" y="14477"/>
                </a:lnTo>
                <a:lnTo>
                  <a:pt x="17104" y="14477"/>
                </a:lnTo>
                <a:lnTo>
                  <a:pt x="16027" y="15555"/>
                </a:lnTo>
                <a:lnTo>
                  <a:pt x="16094" y="15286"/>
                </a:lnTo>
                <a:lnTo>
                  <a:pt x="16161" y="14983"/>
                </a:lnTo>
                <a:lnTo>
                  <a:pt x="16195" y="14376"/>
                </a:lnTo>
                <a:lnTo>
                  <a:pt x="16296" y="14612"/>
                </a:lnTo>
                <a:lnTo>
                  <a:pt x="16397" y="14848"/>
                </a:lnTo>
                <a:lnTo>
                  <a:pt x="16431" y="14882"/>
                </a:lnTo>
                <a:lnTo>
                  <a:pt x="16565" y="14882"/>
                </a:lnTo>
                <a:lnTo>
                  <a:pt x="16633" y="14814"/>
                </a:lnTo>
                <a:lnTo>
                  <a:pt x="16734" y="14477"/>
                </a:lnTo>
                <a:lnTo>
                  <a:pt x="16801" y="14107"/>
                </a:lnTo>
                <a:close/>
                <a:moveTo>
                  <a:pt x="20976" y="14242"/>
                </a:moveTo>
                <a:lnTo>
                  <a:pt x="20976" y="14477"/>
                </a:lnTo>
                <a:lnTo>
                  <a:pt x="20909" y="14612"/>
                </a:lnTo>
                <a:lnTo>
                  <a:pt x="20774" y="14882"/>
                </a:lnTo>
                <a:lnTo>
                  <a:pt x="20639" y="15117"/>
                </a:lnTo>
                <a:lnTo>
                  <a:pt x="20471" y="15353"/>
                </a:lnTo>
                <a:lnTo>
                  <a:pt x="20269" y="15555"/>
                </a:lnTo>
                <a:lnTo>
                  <a:pt x="20505" y="15252"/>
                </a:lnTo>
                <a:lnTo>
                  <a:pt x="20707" y="14915"/>
                </a:lnTo>
                <a:lnTo>
                  <a:pt x="20875" y="14578"/>
                </a:lnTo>
                <a:lnTo>
                  <a:pt x="20976" y="14242"/>
                </a:lnTo>
                <a:close/>
                <a:moveTo>
                  <a:pt x="15993" y="13871"/>
                </a:moveTo>
                <a:lnTo>
                  <a:pt x="15926" y="14578"/>
                </a:lnTo>
                <a:lnTo>
                  <a:pt x="15892" y="14915"/>
                </a:lnTo>
                <a:lnTo>
                  <a:pt x="15858" y="15252"/>
                </a:lnTo>
                <a:lnTo>
                  <a:pt x="15757" y="14949"/>
                </a:lnTo>
                <a:lnTo>
                  <a:pt x="15724" y="14612"/>
                </a:lnTo>
                <a:lnTo>
                  <a:pt x="15690" y="14545"/>
                </a:lnTo>
                <a:lnTo>
                  <a:pt x="15623" y="14511"/>
                </a:lnTo>
                <a:lnTo>
                  <a:pt x="15555" y="14511"/>
                </a:lnTo>
                <a:lnTo>
                  <a:pt x="15488" y="14578"/>
                </a:lnTo>
                <a:lnTo>
                  <a:pt x="15353" y="15286"/>
                </a:lnTo>
                <a:lnTo>
                  <a:pt x="15219" y="15993"/>
                </a:lnTo>
                <a:lnTo>
                  <a:pt x="15084" y="15488"/>
                </a:lnTo>
                <a:lnTo>
                  <a:pt x="14983" y="14949"/>
                </a:lnTo>
                <a:lnTo>
                  <a:pt x="15993" y="13871"/>
                </a:lnTo>
                <a:close/>
                <a:moveTo>
                  <a:pt x="15589" y="15286"/>
                </a:moveTo>
                <a:lnTo>
                  <a:pt x="15757" y="15690"/>
                </a:lnTo>
                <a:lnTo>
                  <a:pt x="15791" y="15723"/>
                </a:lnTo>
                <a:lnTo>
                  <a:pt x="15858" y="15723"/>
                </a:lnTo>
                <a:lnTo>
                  <a:pt x="15421" y="16161"/>
                </a:lnTo>
                <a:lnTo>
                  <a:pt x="15522" y="15723"/>
                </a:lnTo>
                <a:lnTo>
                  <a:pt x="15589" y="15286"/>
                </a:lnTo>
                <a:close/>
                <a:moveTo>
                  <a:pt x="14916" y="15824"/>
                </a:moveTo>
                <a:lnTo>
                  <a:pt x="15017" y="16127"/>
                </a:lnTo>
                <a:lnTo>
                  <a:pt x="15151" y="16397"/>
                </a:lnTo>
                <a:lnTo>
                  <a:pt x="15151" y="16430"/>
                </a:lnTo>
                <a:lnTo>
                  <a:pt x="14848" y="16733"/>
                </a:lnTo>
                <a:lnTo>
                  <a:pt x="14916" y="16262"/>
                </a:lnTo>
                <a:lnTo>
                  <a:pt x="14916" y="15824"/>
                </a:lnTo>
                <a:close/>
                <a:moveTo>
                  <a:pt x="14747" y="15218"/>
                </a:moveTo>
                <a:lnTo>
                  <a:pt x="14680" y="16127"/>
                </a:lnTo>
                <a:lnTo>
                  <a:pt x="14613" y="16565"/>
                </a:lnTo>
                <a:lnTo>
                  <a:pt x="14579" y="16801"/>
                </a:lnTo>
                <a:lnTo>
                  <a:pt x="14512" y="17003"/>
                </a:lnTo>
                <a:lnTo>
                  <a:pt x="14411" y="16700"/>
                </a:lnTo>
                <a:lnTo>
                  <a:pt x="14343" y="16397"/>
                </a:lnTo>
                <a:lnTo>
                  <a:pt x="14209" y="15723"/>
                </a:lnTo>
                <a:lnTo>
                  <a:pt x="14747" y="15218"/>
                </a:lnTo>
                <a:close/>
                <a:moveTo>
                  <a:pt x="13906" y="15993"/>
                </a:moveTo>
                <a:lnTo>
                  <a:pt x="13771" y="16599"/>
                </a:lnTo>
                <a:lnTo>
                  <a:pt x="13670" y="16902"/>
                </a:lnTo>
                <a:lnTo>
                  <a:pt x="13569" y="17205"/>
                </a:lnTo>
                <a:lnTo>
                  <a:pt x="13468" y="16834"/>
                </a:lnTo>
                <a:lnTo>
                  <a:pt x="13333" y="16464"/>
                </a:lnTo>
                <a:lnTo>
                  <a:pt x="13906" y="15993"/>
                </a:lnTo>
                <a:close/>
                <a:moveTo>
                  <a:pt x="12997" y="16733"/>
                </a:moveTo>
                <a:lnTo>
                  <a:pt x="12929" y="17104"/>
                </a:lnTo>
                <a:lnTo>
                  <a:pt x="12896" y="17508"/>
                </a:lnTo>
                <a:lnTo>
                  <a:pt x="12828" y="16868"/>
                </a:lnTo>
                <a:lnTo>
                  <a:pt x="12997" y="16733"/>
                </a:lnTo>
                <a:close/>
                <a:moveTo>
                  <a:pt x="12492" y="17104"/>
                </a:moveTo>
                <a:lnTo>
                  <a:pt x="12458" y="17474"/>
                </a:lnTo>
                <a:lnTo>
                  <a:pt x="12391" y="17811"/>
                </a:lnTo>
                <a:lnTo>
                  <a:pt x="12357" y="18181"/>
                </a:lnTo>
                <a:lnTo>
                  <a:pt x="12256" y="18518"/>
                </a:lnTo>
                <a:lnTo>
                  <a:pt x="12155" y="18013"/>
                </a:lnTo>
                <a:lnTo>
                  <a:pt x="11987" y="17474"/>
                </a:lnTo>
                <a:lnTo>
                  <a:pt x="12492" y="17104"/>
                </a:lnTo>
                <a:close/>
                <a:moveTo>
                  <a:pt x="8216" y="236"/>
                </a:moveTo>
                <a:lnTo>
                  <a:pt x="8889" y="808"/>
                </a:lnTo>
                <a:lnTo>
                  <a:pt x="9529" y="1448"/>
                </a:lnTo>
                <a:lnTo>
                  <a:pt x="10135" y="2088"/>
                </a:lnTo>
                <a:lnTo>
                  <a:pt x="10707" y="2761"/>
                </a:lnTo>
                <a:lnTo>
                  <a:pt x="11886" y="4108"/>
                </a:lnTo>
                <a:lnTo>
                  <a:pt x="12492" y="4781"/>
                </a:lnTo>
                <a:lnTo>
                  <a:pt x="13098" y="5421"/>
                </a:lnTo>
                <a:lnTo>
                  <a:pt x="14478" y="6734"/>
                </a:lnTo>
                <a:lnTo>
                  <a:pt x="15118" y="7407"/>
                </a:lnTo>
                <a:lnTo>
                  <a:pt x="15791" y="8114"/>
                </a:lnTo>
                <a:lnTo>
                  <a:pt x="17070" y="9629"/>
                </a:lnTo>
                <a:lnTo>
                  <a:pt x="18383" y="11144"/>
                </a:lnTo>
                <a:lnTo>
                  <a:pt x="17811" y="11616"/>
                </a:lnTo>
                <a:lnTo>
                  <a:pt x="17239" y="12121"/>
                </a:lnTo>
                <a:lnTo>
                  <a:pt x="16734" y="12659"/>
                </a:lnTo>
                <a:lnTo>
                  <a:pt x="16195" y="13232"/>
                </a:lnTo>
                <a:lnTo>
                  <a:pt x="15185" y="14343"/>
                </a:lnTo>
                <a:lnTo>
                  <a:pt x="14680" y="14882"/>
                </a:lnTo>
                <a:lnTo>
                  <a:pt x="14175" y="15420"/>
                </a:lnTo>
                <a:lnTo>
                  <a:pt x="13636" y="15925"/>
                </a:lnTo>
                <a:lnTo>
                  <a:pt x="13064" y="16363"/>
                </a:lnTo>
                <a:lnTo>
                  <a:pt x="11919" y="17238"/>
                </a:lnTo>
                <a:lnTo>
                  <a:pt x="11852" y="17205"/>
                </a:lnTo>
                <a:lnTo>
                  <a:pt x="11785" y="17171"/>
                </a:lnTo>
                <a:lnTo>
                  <a:pt x="11717" y="17171"/>
                </a:lnTo>
                <a:lnTo>
                  <a:pt x="11684" y="17238"/>
                </a:lnTo>
                <a:lnTo>
                  <a:pt x="11650" y="17440"/>
                </a:lnTo>
                <a:lnTo>
                  <a:pt x="11347" y="17676"/>
                </a:lnTo>
                <a:lnTo>
                  <a:pt x="10808" y="18114"/>
                </a:lnTo>
                <a:lnTo>
                  <a:pt x="10337" y="18551"/>
                </a:lnTo>
                <a:lnTo>
                  <a:pt x="9933" y="18282"/>
                </a:lnTo>
                <a:lnTo>
                  <a:pt x="9529" y="17945"/>
                </a:lnTo>
                <a:lnTo>
                  <a:pt x="9192" y="17609"/>
                </a:lnTo>
                <a:lnTo>
                  <a:pt x="8855" y="17238"/>
                </a:lnTo>
                <a:lnTo>
                  <a:pt x="8182" y="16464"/>
                </a:lnTo>
                <a:lnTo>
                  <a:pt x="7542" y="15690"/>
                </a:lnTo>
                <a:lnTo>
                  <a:pt x="6835" y="14949"/>
                </a:lnTo>
                <a:lnTo>
                  <a:pt x="6465" y="14578"/>
                </a:lnTo>
                <a:lnTo>
                  <a:pt x="6128" y="14141"/>
                </a:lnTo>
                <a:lnTo>
                  <a:pt x="5556" y="13434"/>
                </a:lnTo>
                <a:lnTo>
                  <a:pt x="5253" y="13097"/>
                </a:lnTo>
                <a:lnTo>
                  <a:pt x="4950" y="12760"/>
                </a:lnTo>
                <a:lnTo>
                  <a:pt x="4209" y="12053"/>
                </a:lnTo>
                <a:lnTo>
                  <a:pt x="3873" y="11683"/>
                </a:lnTo>
                <a:lnTo>
                  <a:pt x="3536" y="11279"/>
                </a:lnTo>
                <a:lnTo>
                  <a:pt x="2896" y="10404"/>
                </a:lnTo>
                <a:lnTo>
                  <a:pt x="2223" y="9495"/>
                </a:lnTo>
                <a:lnTo>
                  <a:pt x="1751" y="8922"/>
                </a:lnTo>
                <a:lnTo>
                  <a:pt x="1516" y="8619"/>
                </a:lnTo>
                <a:lnTo>
                  <a:pt x="1246" y="8350"/>
                </a:lnTo>
                <a:lnTo>
                  <a:pt x="741" y="7912"/>
                </a:lnTo>
                <a:lnTo>
                  <a:pt x="472" y="7710"/>
                </a:lnTo>
                <a:lnTo>
                  <a:pt x="270" y="7441"/>
                </a:lnTo>
                <a:lnTo>
                  <a:pt x="539" y="7239"/>
                </a:lnTo>
                <a:lnTo>
                  <a:pt x="809" y="7037"/>
                </a:lnTo>
                <a:lnTo>
                  <a:pt x="1347" y="6532"/>
                </a:lnTo>
                <a:lnTo>
                  <a:pt x="1819" y="6027"/>
                </a:lnTo>
                <a:lnTo>
                  <a:pt x="2256" y="5488"/>
                </a:lnTo>
                <a:lnTo>
                  <a:pt x="2762" y="4882"/>
                </a:lnTo>
                <a:lnTo>
                  <a:pt x="3300" y="4310"/>
                </a:lnTo>
                <a:lnTo>
                  <a:pt x="3873" y="3737"/>
                </a:lnTo>
                <a:lnTo>
                  <a:pt x="4479" y="3232"/>
                </a:lnTo>
                <a:lnTo>
                  <a:pt x="6364" y="1751"/>
                </a:lnTo>
                <a:lnTo>
                  <a:pt x="8216" y="236"/>
                </a:lnTo>
                <a:close/>
                <a:moveTo>
                  <a:pt x="14074" y="16296"/>
                </a:moveTo>
                <a:lnTo>
                  <a:pt x="14175" y="16767"/>
                </a:lnTo>
                <a:lnTo>
                  <a:pt x="14242" y="17003"/>
                </a:lnTo>
                <a:lnTo>
                  <a:pt x="14343" y="17205"/>
                </a:lnTo>
                <a:lnTo>
                  <a:pt x="13670" y="17811"/>
                </a:lnTo>
                <a:lnTo>
                  <a:pt x="12963" y="18383"/>
                </a:lnTo>
                <a:lnTo>
                  <a:pt x="12391" y="18854"/>
                </a:lnTo>
                <a:lnTo>
                  <a:pt x="12492" y="18585"/>
                </a:lnTo>
                <a:lnTo>
                  <a:pt x="12593" y="18282"/>
                </a:lnTo>
                <a:lnTo>
                  <a:pt x="12660" y="17710"/>
                </a:lnTo>
                <a:lnTo>
                  <a:pt x="12694" y="18013"/>
                </a:lnTo>
                <a:lnTo>
                  <a:pt x="12761" y="18316"/>
                </a:lnTo>
                <a:lnTo>
                  <a:pt x="12795" y="18349"/>
                </a:lnTo>
                <a:lnTo>
                  <a:pt x="12862" y="18383"/>
                </a:lnTo>
                <a:lnTo>
                  <a:pt x="12963" y="18383"/>
                </a:lnTo>
                <a:lnTo>
                  <a:pt x="13030" y="18316"/>
                </a:lnTo>
                <a:lnTo>
                  <a:pt x="13098" y="17945"/>
                </a:lnTo>
                <a:lnTo>
                  <a:pt x="13131" y="17575"/>
                </a:lnTo>
                <a:lnTo>
                  <a:pt x="13165" y="17205"/>
                </a:lnTo>
                <a:lnTo>
                  <a:pt x="13199" y="16868"/>
                </a:lnTo>
                <a:lnTo>
                  <a:pt x="13333" y="17205"/>
                </a:lnTo>
                <a:lnTo>
                  <a:pt x="13468" y="17541"/>
                </a:lnTo>
                <a:lnTo>
                  <a:pt x="13502" y="17609"/>
                </a:lnTo>
                <a:lnTo>
                  <a:pt x="13636" y="17609"/>
                </a:lnTo>
                <a:lnTo>
                  <a:pt x="13670" y="17541"/>
                </a:lnTo>
                <a:lnTo>
                  <a:pt x="13805" y="17272"/>
                </a:lnTo>
                <a:lnTo>
                  <a:pt x="13906" y="16935"/>
                </a:lnTo>
                <a:lnTo>
                  <a:pt x="14074" y="16296"/>
                </a:lnTo>
                <a:close/>
                <a:moveTo>
                  <a:pt x="11616" y="17777"/>
                </a:moveTo>
                <a:lnTo>
                  <a:pt x="11583" y="18585"/>
                </a:lnTo>
                <a:lnTo>
                  <a:pt x="11549" y="18989"/>
                </a:lnTo>
                <a:lnTo>
                  <a:pt x="11482" y="19393"/>
                </a:lnTo>
                <a:lnTo>
                  <a:pt x="11347" y="18821"/>
                </a:lnTo>
                <a:lnTo>
                  <a:pt x="11246" y="18248"/>
                </a:lnTo>
                <a:lnTo>
                  <a:pt x="11212" y="18181"/>
                </a:lnTo>
                <a:lnTo>
                  <a:pt x="11145" y="18147"/>
                </a:lnTo>
                <a:lnTo>
                  <a:pt x="11313" y="18013"/>
                </a:lnTo>
                <a:lnTo>
                  <a:pt x="11616" y="17777"/>
                </a:lnTo>
                <a:close/>
                <a:moveTo>
                  <a:pt x="11852" y="17878"/>
                </a:moveTo>
                <a:lnTo>
                  <a:pt x="11987" y="18417"/>
                </a:lnTo>
                <a:lnTo>
                  <a:pt x="12088" y="18922"/>
                </a:lnTo>
                <a:lnTo>
                  <a:pt x="12121" y="18989"/>
                </a:lnTo>
                <a:lnTo>
                  <a:pt x="12189" y="19023"/>
                </a:lnTo>
                <a:lnTo>
                  <a:pt x="12088" y="19090"/>
                </a:lnTo>
                <a:lnTo>
                  <a:pt x="11717" y="19427"/>
                </a:lnTo>
                <a:lnTo>
                  <a:pt x="11785" y="19023"/>
                </a:lnTo>
                <a:lnTo>
                  <a:pt x="11818" y="18652"/>
                </a:lnTo>
                <a:lnTo>
                  <a:pt x="11852" y="17878"/>
                </a:lnTo>
                <a:close/>
                <a:moveTo>
                  <a:pt x="10977" y="18282"/>
                </a:moveTo>
                <a:lnTo>
                  <a:pt x="10876" y="18686"/>
                </a:lnTo>
                <a:lnTo>
                  <a:pt x="10808" y="19090"/>
                </a:lnTo>
                <a:lnTo>
                  <a:pt x="10741" y="19528"/>
                </a:lnTo>
                <a:lnTo>
                  <a:pt x="10640" y="19932"/>
                </a:lnTo>
                <a:lnTo>
                  <a:pt x="10505" y="19359"/>
                </a:lnTo>
                <a:lnTo>
                  <a:pt x="10404" y="18787"/>
                </a:lnTo>
                <a:lnTo>
                  <a:pt x="10977" y="18282"/>
                </a:lnTo>
                <a:close/>
                <a:moveTo>
                  <a:pt x="11111" y="18753"/>
                </a:moveTo>
                <a:lnTo>
                  <a:pt x="11212" y="19258"/>
                </a:lnTo>
                <a:lnTo>
                  <a:pt x="11313" y="19763"/>
                </a:lnTo>
                <a:lnTo>
                  <a:pt x="10775" y="20235"/>
                </a:lnTo>
                <a:lnTo>
                  <a:pt x="10775" y="20235"/>
                </a:lnTo>
                <a:lnTo>
                  <a:pt x="10909" y="19898"/>
                </a:lnTo>
                <a:lnTo>
                  <a:pt x="10977" y="19494"/>
                </a:lnTo>
                <a:lnTo>
                  <a:pt x="11111" y="18753"/>
                </a:lnTo>
                <a:close/>
                <a:moveTo>
                  <a:pt x="10135" y="19056"/>
                </a:moveTo>
                <a:lnTo>
                  <a:pt x="10101" y="19763"/>
                </a:lnTo>
                <a:lnTo>
                  <a:pt x="10067" y="20100"/>
                </a:lnTo>
                <a:lnTo>
                  <a:pt x="10034" y="20437"/>
                </a:lnTo>
                <a:lnTo>
                  <a:pt x="9966" y="19898"/>
                </a:lnTo>
                <a:lnTo>
                  <a:pt x="9933" y="19359"/>
                </a:lnTo>
                <a:lnTo>
                  <a:pt x="9899" y="19292"/>
                </a:lnTo>
                <a:lnTo>
                  <a:pt x="10135" y="19056"/>
                </a:lnTo>
                <a:close/>
                <a:moveTo>
                  <a:pt x="10337" y="19696"/>
                </a:moveTo>
                <a:lnTo>
                  <a:pt x="10438" y="19999"/>
                </a:lnTo>
                <a:lnTo>
                  <a:pt x="10539" y="20302"/>
                </a:lnTo>
                <a:lnTo>
                  <a:pt x="10572" y="20336"/>
                </a:lnTo>
                <a:lnTo>
                  <a:pt x="10640" y="20369"/>
                </a:lnTo>
                <a:lnTo>
                  <a:pt x="10202" y="20773"/>
                </a:lnTo>
                <a:lnTo>
                  <a:pt x="10303" y="20235"/>
                </a:lnTo>
                <a:lnTo>
                  <a:pt x="10337" y="19696"/>
                </a:lnTo>
                <a:close/>
                <a:moveTo>
                  <a:pt x="9663" y="19494"/>
                </a:moveTo>
                <a:lnTo>
                  <a:pt x="9596" y="19864"/>
                </a:lnTo>
                <a:lnTo>
                  <a:pt x="9529" y="20235"/>
                </a:lnTo>
                <a:lnTo>
                  <a:pt x="9428" y="20942"/>
                </a:lnTo>
                <a:lnTo>
                  <a:pt x="9293" y="20437"/>
                </a:lnTo>
                <a:lnTo>
                  <a:pt x="9226" y="19932"/>
                </a:lnTo>
                <a:lnTo>
                  <a:pt x="9663" y="19494"/>
                </a:lnTo>
                <a:close/>
                <a:moveTo>
                  <a:pt x="9798" y="20066"/>
                </a:moveTo>
                <a:lnTo>
                  <a:pt x="9832" y="20571"/>
                </a:lnTo>
                <a:lnTo>
                  <a:pt x="9899" y="21009"/>
                </a:lnTo>
                <a:lnTo>
                  <a:pt x="9899" y="21043"/>
                </a:lnTo>
                <a:lnTo>
                  <a:pt x="9562" y="21346"/>
                </a:lnTo>
                <a:lnTo>
                  <a:pt x="9630" y="21043"/>
                </a:lnTo>
                <a:lnTo>
                  <a:pt x="9697" y="20706"/>
                </a:lnTo>
                <a:lnTo>
                  <a:pt x="9798" y="20066"/>
                </a:lnTo>
                <a:close/>
                <a:moveTo>
                  <a:pt x="19730" y="12390"/>
                </a:moveTo>
                <a:lnTo>
                  <a:pt x="20067" y="12592"/>
                </a:lnTo>
                <a:lnTo>
                  <a:pt x="20336" y="12861"/>
                </a:lnTo>
                <a:lnTo>
                  <a:pt x="20538" y="13131"/>
                </a:lnTo>
                <a:lnTo>
                  <a:pt x="20639" y="13434"/>
                </a:lnTo>
                <a:lnTo>
                  <a:pt x="20707" y="13770"/>
                </a:lnTo>
                <a:lnTo>
                  <a:pt x="20707" y="14107"/>
                </a:lnTo>
                <a:lnTo>
                  <a:pt x="20639" y="14444"/>
                </a:lnTo>
                <a:lnTo>
                  <a:pt x="20505" y="14814"/>
                </a:lnTo>
                <a:lnTo>
                  <a:pt x="20471" y="14781"/>
                </a:lnTo>
                <a:lnTo>
                  <a:pt x="20437" y="14814"/>
                </a:lnTo>
                <a:lnTo>
                  <a:pt x="20033" y="15454"/>
                </a:lnTo>
                <a:lnTo>
                  <a:pt x="19562" y="15925"/>
                </a:lnTo>
                <a:lnTo>
                  <a:pt x="19091" y="16363"/>
                </a:lnTo>
                <a:lnTo>
                  <a:pt x="18047" y="17137"/>
                </a:lnTo>
                <a:lnTo>
                  <a:pt x="17407" y="17609"/>
                </a:lnTo>
                <a:lnTo>
                  <a:pt x="16767" y="18147"/>
                </a:lnTo>
                <a:lnTo>
                  <a:pt x="15555" y="19225"/>
                </a:lnTo>
                <a:lnTo>
                  <a:pt x="14377" y="20369"/>
                </a:lnTo>
                <a:lnTo>
                  <a:pt x="13232" y="21514"/>
                </a:lnTo>
                <a:lnTo>
                  <a:pt x="12727" y="21110"/>
                </a:lnTo>
                <a:lnTo>
                  <a:pt x="12290" y="20672"/>
                </a:lnTo>
                <a:lnTo>
                  <a:pt x="11953" y="20268"/>
                </a:lnTo>
                <a:lnTo>
                  <a:pt x="11751" y="20100"/>
                </a:lnTo>
                <a:lnTo>
                  <a:pt x="11583" y="19932"/>
                </a:lnTo>
                <a:lnTo>
                  <a:pt x="11616" y="19864"/>
                </a:lnTo>
                <a:lnTo>
                  <a:pt x="11616" y="19797"/>
                </a:lnTo>
                <a:lnTo>
                  <a:pt x="11886" y="19561"/>
                </a:lnTo>
                <a:lnTo>
                  <a:pt x="13199" y="18484"/>
                </a:lnTo>
                <a:lnTo>
                  <a:pt x="14478" y="17407"/>
                </a:lnTo>
                <a:lnTo>
                  <a:pt x="14545" y="17407"/>
                </a:lnTo>
                <a:lnTo>
                  <a:pt x="14613" y="17339"/>
                </a:lnTo>
                <a:lnTo>
                  <a:pt x="14714" y="17171"/>
                </a:lnTo>
                <a:lnTo>
                  <a:pt x="15320" y="16599"/>
                </a:lnTo>
                <a:lnTo>
                  <a:pt x="15959" y="15993"/>
                </a:lnTo>
                <a:lnTo>
                  <a:pt x="17171" y="14747"/>
                </a:lnTo>
                <a:lnTo>
                  <a:pt x="18417" y="13535"/>
                </a:lnTo>
                <a:lnTo>
                  <a:pt x="19057" y="12929"/>
                </a:lnTo>
                <a:lnTo>
                  <a:pt x="19730" y="12390"/>
                </a:lnTo>
                <a:close/>
                <a:moveTo>
                  <a:pt x="8283" y="20841"/>
                </a:moveTo>
                <a:lnTo>
                  <a:pt x="8216" y="21278"/>
                </a:lnTo>
                <a:lnTo>
                  <a:pt x="8148" y="21716"/>
                </a:lnTo>
                <a:lnTo>
                  <a:pt x="8047" y="21514"/>
                </a:lnTo>
                <a:lnTo>
                  <a:pt x="7980" y="21278"/>
                </a:lnTo>
                <a:lnTo>
                  <a:pt x="7946" y="21211"/>
                </a:lnTo>
                <a:lnTo>
                  <a:pt x="7879" y="21177"/>
                </a:lnTo>
                <a:lnTo>
                  <a:pt x="8283" y="20841"/>
                </a:lnTo>
                <a:close/>
                <a:moveTo>
                  <a:pt x="8923" y="20201"/>
                </a:moveTo>
                <a:lnTo>
                  <a:pt x="8855" y="21009"/>
                </a:lnTo>
                <a:lnTo>
                  <a:pt x="8822" y="21413"/>
                </a:lnTo>
                <a:lnTo>
                  <a:pt x="8721" y="21783"/>
                </a:lnTo>
                <a:lnTo>
                  <a:pt x="8620" y="21211"/>
                </a:lnTo>
                <a:lnTo>
                  <a:pt x="8519" y="20639"/>
                </a:lnTo>
                <a:lnTo>
                  <a:pt x="8923" y="20201"/>
                </a:lnTo>
                <a:close/>
                <a:moveTo>
                  <a:pt x="9125" y="20605"/>
                </a:moveTo>
                <a:lnTo>
                  <a:pt x="9226" y="21009"/>
                </a:lnTo>
                <a:lnTo>
                  <a:pt x="9327" y="21379"/>
                </a:lnTo>
                <a:lnTo>
                  <a:pt x="9394" y="21447"/>
                </a:lnTo>
                <a:lnTo>
                  <a:pt x="9428" y="21480"/>
                </a:lnTo>
                <a:lnTo>
                  <a:pt x="8956" y="21918"/>
                </a:lnTo>
                <a:lnTo>
                  <a:pt x="9024" y="21581"/>
                </a:lnTo>
                <a:lnTo>
                  <a:pt x="9057" y="21278"/>
                </a:lnTo>
                <a:lnTo>
                  <a:pt x="9125" y="20605"/>
                </a:lnTo>
                <a:close/>
                <a:moveTo>
                  <a:pt x="7744" y="21312"/>
                </a:moveTo>
                <a:lnTo>
                  <a:pt x="7778" y="21985"/>
                </a:lnTo>
                <a:lnTo>
                  <a:pt x="7744" y="22659"/>
                </a:lnTo>
                <a:lnTo>
                  <a:pt x="7643" y="22187"/>
                </a:lnTo>
                <a:lnTo>
                  <a:pt x="7576" y="21682"/>
                </a:lnTo>
                <a:lnTo>
                  <a:pt x="7542" y="21649"/>
                </a:lnTo>
                <a:lnTo>
                  <a:pt x="7509" y="21615"/>
                </a:lnTo>
                <a:lnTo>
                  <a:pt x="7441" y="21615"/>
                </a:lnTo>
                <a:lnTo>
                  <a:pt x="7744" y="21312"/>
                </a:lnTo>
                <a:close/>
                <a:moveTo>
                  <a:pt x="8418" y="21514"/>
                </a:moveTo>
                <a:lnTo>
                  <a:pt x="8485" y="21851"/>
                </a:lnTo>
                <a:lnTo>
                  <a:pt x="8586" y="22187"/>
                </a:lnTo>
                <a:lnTo>
                  <a:pt x="7980" y="22692"/>
                </a:lnTo>
                <a:lnTo>
                  <a:pt x="8014" y="22322"/>
                </a:lnTo>
                <a:lnTo>
                  <a:pt x="8014" y="21952"/>
                </a:lnTo>
                <a:lnTo>
                  <a:pt x="8081" y="22086"/>
                </a:lnTo>
                <a:lnTo>
                  <a:pt x="8148" y="22154"/>
                </a:lnTo>
                <a:lnTo>
                  <a:pt x="8216" y="22154"/>
                </a:lnTo>
                <a:lnTo>
                  <a:pt x="8283" y="22120"/>
                </a:lnTo>
                <a:lnTo>
                  <a:pt x="8317" y="22086"/>
                </a:lnTo>
                <a:lnTo>
                  <a:pt x="8384" y="21783"/>
                </a:lnTo>
                <a:lnTo>
                  <a:pt x="8418" y="21514"/>
                </a:lnTo>
                <a:close/>
                <a:moveTo>
                  <a:pt x="7340" y="21682"/>
                </a:moveTo>
                <a:lnTo>
                  <a:pt x="7239" y="22356"/>
                </a:lnTo>
                <a:lnTo>
                  <a:pt x="7206" y="22692"/>
                </a:lnTo>
                <a:lnTo>
                  <a:pt x="7138" y="23029"/>
                </a:lnTo>
                <a:lnTo>
                  <a:pt x="6936" y="22625"/>
                </a:lnTo>
                <a:lnTo>
                  <a:pt x="6734" y="22221"/>
                </a:lnTo>
                <a:lnTo>
                  <a:pt x="7340" y="21682"/>
                </a:lnTo>
                <a:close/>
                <a:moveTo>
                  <a:pt x="7475" y="22524"/>
                </a:moveTo>
                <a:lnTo>
                  <a:pt x="7576" y="23029"/>
                </a:lnTo>
                <a:lnTo>
                  <a:pt x="7307" y="23231"/>
                </a:lnTo>
                <a:lnTo>
                  <a:pt x="7408" y="22861"/>
                </a:lnTo>
                <a:lnTo>
                  <a:pt x="7475" y="22524"/>
                </a:lnTo>
                <a:close/>
                <a:moveTo>
                  <a:pt x="6734" y="22760"/>
                </a:moveTo>
                <a:lnTo>
                  <a:pt x="6903" y="23097"/>
                </a:lnTo>
                <a:lnTo>
                  <a:pt x="7037" y="23400"/>
                </a:lnTo>
                <a:lnTo>
                  <a:pt x="7071" y="23433"/>
                </a:lnTo>
                <a:lnTo>
                  <a:pt x="6667" y="23736"/>
                </a:lnTo>
                <a:lnTo>
                  <a:pt x="6734" y="23265"/>
                </a:lnTo>
                <a:lnTo>
                  <a:pt x="6734" y="22760"/>
                </a:lnTo>
                <a:close/>
                <a:moveTo>
                  <a:pt x="6499" y="22423"/>
                </a:moveTo>
                <a:lnTo>
                  <a:pt x="6499" y="23097"/>
                </a:lnTo>
                <a:lnTo>
                  <a:pt x="6499" y="23433"/>
                </a:lnTo>
                <a:lnTo>
                  <a:pt x="6431" y="23770"/>
                </a:lnTo>
                <a:lnTo>
                  <a:pt x="6330" y="23534"/>
                </a:lnTo>
                <a:lnTo>
                  <a:pt x="6263" y="23299"/>
                </a:lnTo>
                <a:lnTo>
                  <a:pt x="6095" y="22793"/>
                </a:lnTo>
                <a:lnTo>
                  <a:pt x="6499" y="22423"/>
                </a:lnTo>
                <a:close/>
                <a:moveTo>
                  <a:pt x="5792" y="23063"/>
                </a:moveTo>
                <a:lnTo>
                  <a:pt x="5724" y="23736"/>
                </a:lnTo>
                <a:lnTo>
                  <a:pt x="5657" y="24073"/>
                </a:lnTo>
                <a:lnTo>
                  <a:pt x="5556" y="24410"/>
                </a:lnTo>
                <a:lnTo>
                  <a:pt x="5421" y="23938"/>
                </a:lnTo>
                <a:lnTo>
                  <a:pt x="5287" y="23501"/>
                </a:lnTo>
                <a:lnTo>
                  <a:pt x="5792" y="23063"/>
                </a:lnTo>
                <a:close/>
                <a:moveTo>
                  <a:pt x="5994" y="23265"/>
                </a:moveTo>
                <a:lnTo>
                  <a:pt x="6128" y="23669"/>
                </a:lnTo>
                <a:lnTo>
                  <a:pt x="6229" y="23837"/>
                </a:lnTo>
                <a:lnTo>
                  <a:pt x="6330" y="24039"/>
                </a:lnTo>
                <a:lnTo>
                  <a:pt x="5758" y="24511"/>
                </a:lnTo>
                <a:lnTo>
                  <a:pt x="5893" y="24208"/>
                </a:lnTo>
                <a:lnTo>
                  <a:pt x="5960" y="23905"/>
                </a:lnTo>
                <a:lnTo>
                  <a:pt x="5994" y="23265"/>
                </a:lnTo>
                <a:close/>
                <a:moveTo>
                  <a:pt x="4950" y="23770"/>
                </a:moveTo>
                <a:lnTo>
                  <a:pt x="4984" y="24275"/>
                </a:lnTo>
                <a:lnTo>
                  <a:pt x="4950" y="24511"/>
                </a:lnTo>
                <a:lnTo>
                  <a:pt x="4883" y="24746"/>
                </a:lnTo>
                <a:lnTo>
                  <a:pt x="4782" y="24376"/>
                </a:lnTo>
                <a:lnTo>
                  <a:pt x="4714" y="24006"/>
                </a:lnTo>
                <a:lnTo>
                  <a:pt x="4950" y="23770"/>
                </a:lnTo>
                <a:close/>
                <a:moveTo>
                  <a:pt x="4378" y="24309"/>
                </a:moveTo>
                <a:lnTo>
                  <a:pt x="4378" y="24679"/>
                </a:lnTo>
                <a:lnTo>
                  <a:pt x="4344" y="25083"/>
                </a:lnTo>
                <a:lnTo>
                  <a:pt x="4176" y="24477"/>
                </a:lnTo>
                <a:lnTo>
                  <a:pt x="4378" y="24309"/>
                </a:lnTo>
                <a:close/>
                <a:moveTo>
                  <a:pt x="5219" y="24140"/>
                </a:moveTo>
                <a:lnTo>
                  <a:pt x="5320" y="24410"/>
                </a:lnTo>
                <a:lnTo>
                  <a:pt x="5421" y="24713"/>
                </a:lnTo>
                <a:lnTo>
                  <a:pt x="5455" y="24746"/>
                </a:lnTo>
                <a:lnTo>
                  <a:pt x="5017" y="25150"/>
                </a:lnTo>
                <a:lnTo>
                  <a:pt x="5017" y="25150"/>
                </a:lnTo>
                <a:lnTo>
                  <a:pt x="5118" y="24915"/>
                </a:lnTo>
                <a:lnTo>
                  <a:pt x="5186" y="24645"/>
                </a:lnTo>
                <a:lnTo>
                  <a:pt x="5186" y="24376"/>
                </a:lnTo>
                <a:lnTo>
                  <a:pt x="5219" y="24140"/>
                </a:lnTo>
                <a:close/>
                <a:moveTo>
                  <a:pt x="3805" y="24814"/>
                </a:moveTo>
                <a:lnTo>
                  <a:pt x="3805" y="25352"/>
                </a:lnTo>
                <a:lnTo>
                  <a:pt x="3738" y="25857"/>
                </a:lnTo>
                <a:lnTo>
                  <a:pt x="3502" y="25083"/>
                </a:lnTo>
                <a:lnTo>
                  <a:pt x="3805" y="24814"/>
                </a:lnTo>
                <a:close/>
                <a:moveTo>
                  <a:pt x="3199" y="25386"/>
                </a:moveTo>
                <a:lnTo>
                  <a:pt x="3199" y="25790"/>
                </a:lnTo>
                <a:lnTo>
                  <a:pt x="3199" y="26194"/>
                </a:lnTo>
                <a:lnTo>
                  <a:pt x="3065" y="25487"/>
                </a:lnTo>
                <a:lnTo>
                  <a:pt x="3199" y="25386"/>
                </a:lnTo>
                <a:close/>
                <a:moveTo>
                  <a:pt x="4613" y="24645"/>
                </a:moveTo>
                <a:lnTo>
                  <a:pt x="4681" y="24915"/>
                </a:lnTo>
                <a:lnTo>
                  <a:pt x="4782" y="25184"/>
                </a:lnTo>
                <a:lnTo>
                  <a:pt x="4849" y="25251"/>
                </a:lnTo>
                <a:lnTo>
                  <a:pt x="4916" y="25251"/>
                </a:lnTo>
                <a:lnTo>
                  <a:pt x="4512" y="25655"/>
                </a:lnTo>
                <a:lnTo>
                  <a:pt x="4075" y="26093"/>
                </a:lnTo>
                <a:lnTo>
                  <a:pt x="3851" y="26338"/>
                </a:lnTo>
                <a:lnTo>
                  <a:pt x="3873" y="26295"/>
                </a:lnTo>
                <a:lnTo>
                  <a:pt x="3974" y="25992"/>
                </a:lnTo>
                <a:lnTo>
                  <a:pt x="4007" y="25655"/>
                </a:lnTo>
                <a:lnTo>
                  <a:pt x="4075" y="25016"/>
                </a:lnTo>
                <a:lnTo>
                  <a:pt x="4142" y="25319"/>
                </a:lnTo>
                <a:lnTo>
                  <a:pt x="4277" y="25588"/>
                </a:lnTo>
                <a:lnTo>
                  <a:pt x="4310" y="25655"/>
                </a:lnTo>
                <a:lnTo>
                  <a:pt x="4378" y="25655"/>
                </a:lnTo>
                <a:lnTo>
                  <a:pt x="4445" y="25622"/>
                </a:lnTo>
                <a:lnTo>
                  <a:pt x="4512" y="25588"/>
                </a:lnTo>
                <a:lnTo>
                  <a:pt x="4546" y="25352"/>
                </a:lnTo>
                <a:lnTo>
                  <a:pt x="4580" y="25117"/>
                </a:lnTo>
                <a:lnTo>
                  <a:pt x="4613" y="24645"/>
                </a:lnTo>
                <a:close/>
                <a:moveTo>
                  <a:pt x="3435" y="25790"/>
                </a:moveTo>
                <a:lnTo>
                  <a:pt x="3637" y="26329"/>
                </a:lnTo>
                <a:lnTo>
                  <a:pt x="3704" y="26396"/>
                </a:lnTo>
                <a:lnTo>
                  <a:pt x="3772" y="26396"/>
                </a:lnTo>
                <a:lnTo>
                  <a:pt x="3820" y="26372"/>
                </a:lnTo>
                <a:lnTo>
                  <a:pt x="3368" y="26867"/>
                </a:lnTo>
                <a:lnTo>
                  <a:pt x="3435" y="26329"/>
                </a:lnTo>
                <a:lnTo>
                  <a:pt x="3435" y="25790"/>
                </a:lnTo>
                <a:close/>
                <a:moveTo>
                  <a:pt x="11414" y="19999"/>
                </a:moveTo>
                <a:lnTo>
                  <a:pt x="11549" y="20235"/>
                </a:lnTo>
                <a:lnTo>
                  <a:pt x="11751" y="20437"/>
                </a:lnTo>
                <a:lnTo>
                  <a:pt x="12121" y="20807"/>
                </a:lnTo>
                <a:lnTo>
                  <a:pt x="12559" y="21278"/>
                </a:lnTo>
                <a:lnTo>
                  <a:pt x="12795" y="21480"/>
                </a:lnTo>
                <a:lnTo>
                  <a:pt x="13064" y="21649"/>
                </a:lnTo>
                <a:lnTo>
                  <a:pt x="12155" y="22524"/>
                </a:lnTo>
                <a:lnTo>
                  <a:pt x="9798" y="24780"/>
                </a:lnTo>
                <a:lnTo>
                  <a:pt x="7475" y="27036"/>
                </a:lnTo>
                <a:lnTo>
                  <a:pt x="7441" y="27036"/>
                </a:lnTo>
                <a:lnTo>
                  <a:pt x="6936" y="26531"/>
                </a:lnTo>
                <a:lnTo>
                  <a:pt x="6465" y="26059"/>
                </a:lnTo>
                <a:lnTo>
                  <a:pt x="5994" y="25554"/>
                </a:lnTo>
                <a:lnTo>
                  <a:pt x="5522" y="25016"/>
                </a:lnTo>
                <a:lnTo>
                  <a:pt x="6499" y="24174"/>
                </a:lnTo>
                <a:lnTo>
                  <a:pt x="6566" y="24140"/>
                </a:lnTo>
                <a:lnTo>
                  <a:pt x="7677" y="23231"/>
                </a:lnTo>
                <a:lnTo>
                  <a:pt x="7711" y="23299"/>
                </a:lnTo>
                <a:lnTo>
                  <a:pt x="7845" y="23299"/>
                </a:lnTo>
                <a:lnTo>
                  <a:pt x="7879" y="23231"/>
                </a:lnTo>
                <a:lnTo>
                  <a:pt x="7913" y="23029"/>
                </a:lnTo>
                <a:lnTo>
                  <a:pt x="9226" y="21952"/>
                </a:lnTo>
                <a:lnTo>
                  <a:pt x="10337" y="20975"/>
                </a:lnTo>
                <a:lnTo>
                  <a:pt x="11414" y="19999"/>
                </a:lnTo>
                <a:close/>
                <a:moveTo>
                  <a:pt x="21111" y="14410"/>
                </a:moveTo>
                <a:lnTo>
                  <a:pt x="21077" y="14612"/>
                </a:lnTo>
                <a:lnTo>
                  <a:pt x="21043" y="14848"/>
                </a:lnTo>
                <a:lnTo>
                  <a:pt x="20909" y="15252"/>
                </a:lnTo>
                <a:lnTo>
                  <a:pt x="20707" y="15656"/>
                </a:lnTo>
                <a:lnTo>
                  <a:pt x="20471" y="15993"/>
                </a:lnTo>
                <a:lnTo>
                  <a:pt x="20000" y="16599"/>
                </a:lnTo>
                <a:lnTo>
                  <a:pt x="19528" y="17171"/>
                </a:lnTo>
                <a:lnTo>
                  <a:pt x="18990" y="17710"/>
                </a:lnTo>
                <a:lnTo>
                  <a:pt x="18451" y="18215"/>
                </a:lnTo>
                <a:lnTo>
                  <a:pt x="17340" y="19225"/>
                </a:lnTo>
                <a:lnTo>
                  <a:pt x="16229" y="20201"/>
                </a:lnTo>
                <a:lnTo>
                  <a:pt x="15084" y="21177"/>
                </a:lnTo>
                <a:lnTo>
                  <a:pt x="14007" y="22187"/>
                </a:lnTo>
                <a:lnTo>
                  <a:pt x="12896" y="23265"/>
                </a:lnTo>
                <a:lnTo>
                  <a:pt x="11751" y="24342"/>
                </a:lnTo>
                <a:lnTo>
                  <a:pt x="10572" y="25352"/>
                </a:lnTo>
                <a:lnTo>
                  <a:pt x="9394" y="26329"/>
                </a:lnTo>
                <a:lnTo>
                  <a:pt x="8317" y="27271"/>
                </a:lnTo>
                <a:lnTo>
                  <a:pt x="9327" y="26329"/>
                </a:lnTo>
                <a:lnTo>
                  <a:pt x="10303" y="25386"/>
                </a:lnTo>
                <a:lnTo>
                  <a:pt x="12727" y="23231"/>
                </a:lnTo>
                <a:lnTo>
                  <a:pt x="13906" y="22120"/>
                </a:lnTo>
                <a:lnTo>
                  <a:pt x="15050" y="21009"/>
                </a:lnTo>
                <a:lnTo>
                  <a:pt x="15589" y="20504"/>
                </a:lnTo>
                <a:lnTo>
                  <a:pt x="16128" y="20033"/>
                </a:lnTo>
                <a:lnTo>
                  <a:pt x="17205" y="19124"/>
                </a:lnTo>
                <a:lnTo>
                  <a:pt x="18282" y="18181"/>
                </a:lnTo>
                <a:lnTo>
                  <a:pt x="18821" y="17710"/>
                </a:lnTo>
                <a:lnTo>
                  <a:pt x="19360" y="17205"/>
                </a:lnTo>
                <a:lnTo>
                  <a:pt x="19697" y="16834"/>
                </a:lnTo>
                <a:lnTo>
                  <a:pt x="20033" y="16430"/>
                </a:lnTo>
                <a:lnTo>
                  <a:pt x="20336" y="16026"/>
                </a:lnTo>
                <a:lnTo>
                  <a:pt x="20606" y="15589"/>
                </a:lnTo>
                <a:lnTo>
                  <a:pt x="20774" y="15353"/>
                </a:lnTo>
                <a:lnTo>
                  <a:pt x="20909" y="15050"/>
                </a:lnTo>
                <a:lnTo>
                  <a:pt x="21043" y="14747"/>
                </a:lnTo>
                <a:lnTo>
                  <a:pt x="21077" y="14444"/>
                </a:lnTo>
                <a:lnTo>
                  <a:pt x="21111" y="14410"/>
                </a:lnTo>
                <a:close/>
                <a:moveTo>
                  <a:pt x="2661" y="25891"/>
                </a:moveTo>
                <a:lnTo>
                  <a:pt x="2627" y="26699"/>
                </a:lnTo>
                <a:lnTo>
                  <a:pt x="2593" y="27137"/>
                </a:lnTo>
                <a:lnTo>
                  <a:pt x="2526" y="27541"/>
                </a:lnTo>
                <a:lnTo>
                  <a:pt x="2425" y="27204"/>
                </a:lnTo>
                <a:lnTo>
                  <a:pt x="2391" y="26901"/>
                </a:lnTo>
                <a:lnTo>
                  <a:pt x="2324" y="26228"/>
                </a:lnTo>
                <a:lnTo>
                  <a:pt x="2661" y="25891"/>
                </a:lnTo>
                <a:close/>
                <a:moveTo>
                  <a:pt x="2896" y="25925"/>
                </a:moveTo>
                <a:lnTo>
                  <a:pt x="2997" y="26463"/>
                </a:lnTo>
                <a:lnTo>
                  <a:pt x="3098" y="27036"/>
                </a:lnTo>
                <a:lnTo>
                  <a:pt x="3132" y="27069"/>
                </a:lnTo>
                <a:lnTo>
                  <a:pt x="3166" y="27103"/>
                </a:lnTo>
                <a:lnTo>
                  <a:pt x="2762" y="27608"/>
                </a:lnTo>
                <a:lnTo>
                  <a:pt x="2829" y="27170"/>
                </a:lnTo>
                <a:lnTo>
                  <a:pt x="2863" y="26766"/>
                </a:lnTo>
                <a:lnTo>
                  <a:pt x="2896" y="25925"/>
                </a:lnTo>
                <a:close/>
                <a:moveTo>
                  <a:pt x="2021" y="26531"/>
                </a:moveTo>
                <a:lnTo>
                  <a:pt x="1987" y="27204"/>
                </a:lnTo>
                <a:lnTo>
                  <a:pt x="1920" y="27877"/>
                </a:lnTo>
                <a:lnTo>
                  <a:pt x="1684" y="26867"/>
                </a:lnTo>
                <a:lnTo>
                  <a:pt x="2021" y="26531"/>
                </a:lnTo>
                <a:close/>
                <a:moveTo>
                  <a:pt x="1415" y="27170"/>
                </a:moveTo>
                <a:lnTo>
                  <a:pt x="1415" y="27776"/>
                </a:lnTo>
                <a:lnTo>
                  <a:pt x="1381" y="28349"/>
                </a:lnTo>
                <a:lnTo>
                  <a:pt x="1280" y="27911"/>
                </a:lnTo>
                <a:lnTo>
                  <a:pt x="1145" y="27440"/>
                </a:lnTo>
                <a:lnTo>
                  <a:pt x="1415" y="27170"/>
                </a:lnTo>
                <a:close/>
                <a:moveTo>
                  <a:pt x="2223" y="27372"/>
                </a:moveTo>
                <a:lnTo>
                  <a:pt x="2324" y="27675"/>
                </a:lnTo>
                <a:lnTo>
                  <a:pt x="2458" y="27945"/>
                </a:lnTo>
                <a:lnTo>
                  <a:pt x="2458" y="27978"/>
                </a:lnTo>
                <a:lnTo>
                  <a:pt x="2056" y="28443"/>
                </a:lnTo>
                <a:lnTo>
                  <a:pt x="2056" y="28443"/>
                </a:lnTo>
                <a:lnTo>
                  <a:pt x="2155" y="27911"/>
                </a:lnTo>
                <a:lnTo>
                  <a:pt x="2223" y="27372"/>
                </a:lnTo>
                <a:close/>
                <a:moveTo>
                  <a:pt x="977" y="27642"/>
                </a:moveTo>
                <a:lnTo>
                  <a:pt x="1044" y="27945"/>
                </a:lnTo>
                <a:lnTo>
                  <a:pt x="1112" y="28281"/>
                </a:lnTo>
                <a:lnTo>
                  <a:pt x="1213" y="28584"/>
                </a:lnTo>
                <a:lnTo>
                  <a:pt x="1347" y="28887"/>
                </a:lnTo>
                <a:lnTo>
                  <a:pt x="1415" y="28955"/>
                </a:lnTo>
                <a:lnTo>
                  <a:pt x="1482" y="28955"/>
                </a:lnTo>
                <a:lnTo>
                  <a:pt x="1549" y="28921"/>
                </a:lnTo>
                <a:lnTo>
                  <a:pt x="1583" y="28854"/>
                </a:lnTo>
                <a:lnTo>
                  <a:pt x="1650" y="28349"/>
                </a:lnTo>
                <a:lnTo>
                  <a:pt x="1650" y="27810"/>
                </a:lnTo>
                <a:lnTo>
                  <a:pt x="1819" y="28450"/>
                </a:lnTo>
                <a:lnTo>
                  <a:pt x="1852" y="28517"/>
                </a:lnTo>
                <a:lnTo>
                  <a:pt x="1953" y="28517"/>
                </a:lnTo>
                <a:lnTo>
                  <a:pt x="2021" y="28483"/>
                </a:lnTo>
                <a:lnTo>
                  <a:pt x="1482" y="29123"/>
                </a:lnTo>
                <a:lnTo>
                  <a:pt x="910" y="29695"/>
                </a:lnTo>
                <a:lnTo>
                  <a:pt x="910" y="29224"/>
                </a:lnTo>
                <a:lnTo>
                  <a:pt x="910" y="28719"/>
                </a:lnTo>
                <a:lnTo>
                  <a:pt x="910" y="28180"/>
                </a:lnTo>
                <a:lnTo>
                  <a:pt x="910" y="27675"/>
                </a:lnTo>
                <a:lnTo>
                  <a:pt x="977" y="27642"/>
                </a:lnTo>
                <a:close/>
                <a:moveTo>
                  <a:pt x="405" y="28281"/>
                </a:moveTo>
                <a:lnTo>
                  <a:pt x="337" y="29123"/>
                </a:lnTo>
                <a:lnTo>
                  <a:pt x="304" y="29662"/>
                </a:lnTo>
                <a:lnTo>
                  <a:pt x="270" y="29763"/>
                </a:lnTo>
                <a:lnTo>
                  <a:pt x="236" y="29628"/>
                </a:lnTo>
                <a:lnTo>
                  <a:pt x="203" y="29359"/>
                </a:lnTo>
                <a:lnTo>
                  <a:pt x="203" y="28955"/>
                </a:lnTo>
                <a:lnTo>
                  <a:pt x="203" y="28753"/>
                </a:lnTo>
                <a:lnTo>
                  <a:pt x="169" y="28551"/>
                </a:lnTo>
                <a:lnTo>
                  <a:pt x="203" y="28517"/>
                </a:lnTo>
                <a:lnTo>
                  <a:pt x="270" y="28483"/>
                </a:lnTo>
                <a:lnTo>
                  <a:pt x="304" y="28450"/>
                </a:lnTo>
                <a:lnTo>
                  <a:pt x="304" y="28382"/>
                </a:lnTo>
                <a:lnTo>
                  <a:pt x="405" y="28281"/>
                </a:lnTo>
                <a:close/>
                <a:moveTo>
                  <a:pt x="18653" y="17003"/>
                </a:moveTo>
                <a:lnTo>
                  <a:pt x="18181" y="17407"/>
                </a:lnTo>
                <a:lnTo>
                  <a:pt x="17744" y="17811"/>
                </a:lnTo>
                <a:lnTo>
                  <a:pt x="15522" y="20066"/>
                </a:lnTo>
                <a:lnTo>
                  <a:pt x="13266" y="22255"/>
                </a:lnTo>
                <a:lnTo>
                  <a:pt x="12155" y="23332"/>
                </a:lnTo>
                <a:lnTo>
                  <a:pt x="10977" y="24376"/>
                </a:lnTo>
                <a:lnTo>
                  <a:pt x="9832" y="25386"/>
                </a:lnTo>
                <a:lnTo>
                  <a:pt x="8687" y="26463"/>
                </a:lnTo>
                <a:lnTo>
                  <a:pt x="6532" y="28618"/>
                </a:lnTo>
                <a:lnTo>
                  <a:pt x="5994" y="29123"/>
                </a:lnTo>
                <a:lnTo>
                  <a:pt x="5421" y="29628"/>
                </a:lnTo>
                <a:lnTo>
                  <a:pt x="4277" y="30638"/>
                </a:lnTo>
                <a:lnTo>
                  <a:pt x="3267" y="31615"/>
                </a:lnTo>
                <a:lnTo>
                  <a:pt x="2762" y="32086"/>
                </a:lnTo>
                <a:lnTo>
                  <a:pt x="2492" y="32288"/>
                </a:lnTo>
                <a:lnTo>
                  <a:pt x="2223" y="32490"/>
                </a:lnTo>
                <a:lnTo>
                  <a:pt x="1785" y="32759"/>
                </a:lnTo>
                <a:lnTo>
                  <a:pt x="2054" y="32524"/>
                </a:lnTo>
                <a:lnTo>
                  <a:pt x="2324" y="32254"/>
                </a:lnTo>
                <a:lnTo>
                  <a:pt x="2795" y="31749"/>
                </a:lnTo>
                <a:lnTo>
                  <a:pt x="3704" y="30874"/>
                </a:lnTo>
                <a:lnTo>
                  <a:pt x="4580" y="30032"/>
                </a:lnTo>
                <a:lnTo>
                  <a:pt x="6431" y="28382"/>
                </a:lnTo>
                <a:lnTo>
                  <a:pt x="8317" y="26632"/>
                </a:lnTo>
                <a:lnTo>
                  <a:pt x="10168" y="24847"/>
                </a:lnTo>
                <a:lnTo>
                  <a:pt x="11987" y="23063"/>
                </a:lnTo>
                <a:lnTo>
                  <a:pt x="13838" y="21278"/>
                </a:lnTo>
                <a:lnTo>
                  <a:pt x="15522" y="19662"/>
                </a:lnTo>
                <a:lnTo>
                  <a:pt x="16330" y="18888"/>
                </a:lnTo>
                <a:lnTo>
                  <a:pt x="17205" y="18114"/>
                </a:lnTo>
                <a:lnTo>
                  <a:pt x="17912" y="17541"/>
                </a:lnTo>
                <a:lnTo>
                  <a:pt x="18653" y="17003"/>
                </a:lnTo>
                <a:close/>
                <a:moveTo>
                  <a:pt x="8115" y="0"/>
                </a:moveTo>
                <a:lnTo>
                  <a:pt x="4479" y="2929"/>
                </a:lnTo>
                <a:lnTo>
                  <a:pt x="3940" y="3401"/>
                </a:lnTo>
                <a:lnTo>
                  <a:pt x="3401" y="3872"/>
                </a:lnTo>
                <a:lnTo>
                  <a:pt x="2930" y="4377"/>
                </a:lnTo>
                <a:lnTo>
                  <a:pt x="2458" y="4882"/>
                </a:lnTo>
                <a:lnTo>
                  <a:pt x="1886" y="5555"/>
                </a:lnTo>
                <a:lnTo>
                  <a:pt x="1314" y="6195"/>
                </a:lnTo>
                <a:lnTo>
                  <a:pt x="1011" y="6532"/>
                </a:lnTo>
                <a:lnTo>
                  <a:pt x="708" y="6801"/>
                </a:lnTo>
                <a:lnTo>
                  <a:pt x="371" y="7071"/>
                </a:lnTo>
                <a:lnTo>
                  <a:pt x="1" y="7340"/>
                </a:lnTo>
                <a:lnTo>
                  <a:pt x="1" y="7609"/>
                </a:lnTo>
                <a:lnTo>
                  <a:pt x="102" y="7542"/>
                </a:lnTo>
                <a:lnTo>
                  <a:pt x="236" y="7744"/>
                </a:lnTo>
                <a:lnTo>
                  <a:pt x="371" y="7879"/>
                </a:lnTo>
                <a:lnTo>
                  <a:pt x="708" y="8182"/>
                </a:lnTo>
                <a:lnTo>
                  <a:pt x="1078" y="8518"/>
                </a:lnTo>
                <a:lnTo>
                  <a:pt x="1415" y="8889"/>
                </a:lnTo>
                <a:lnTo>
                  <a:pt x="1718" y="9259"/>
                </a:lnTo>
                <a:lnTo>
                  <a:pt x="2021" y="9629"/>
                </a:lnTo>
                <a:lnTo>
                  <a:pt x="3267" y="11245"/>
                </a:lnTo>
                <a:lnTo>
                  <a:pt x="3906" y="12020"/>
                </a:lnTo>
                <a:lnTo>
                  <a:pt x="4243" y="12424"/>
                </a:lnTo>
                <a:lnTo>
                  <a:pt x="4613" y="12760"/>
                </a:lnTo>
                <a:lnTo>
                  <a:pt x="5017" y="13164"/>
                </a:lnTo>
                <a:lnTo>
                  <a:pt x="5388" y="13568"/>
                </a:lnTo>
                <a:lnTo>
                  <a:pt x="6061" y="14444"/>
                </a:lnTo>
                <a:lnTo>
                  <a:pt x="6364" y="14814"/>
                </a:lnTo>
                <a:lnTo>
                  <a:pt x="6701" y="15185"/>
                </a:lnTo>
                <a:lnTo>
                  <a:pt x="7374" y="15858"/>
                </a:lnTo>
                <a:lnTo>
                  <a:pt x="8014" y="16632"/>
                </a:lnTo>
                <a:lnTo>
                  <a:pt x="8687" y="17373"/>
                </a:lnTo>
                <a:lnTo>
                  <a:pt x="9024" y="17777"/>
                </a:lnTo>
                <a:lnTo>
                  <a:pt x="9360" y="18114"/>
                </a:lnTo>
                <a:lnTo>
                  <a:pt x="9731" y="18417"/>
                </a:lnTo>
                <a:lnTo>
                  <a:pt x="10168" y="18686"/>
                </a:lnTo>
                <a:lnTo>
                  <a:pt x="9125" y="19696"/>
                </a:lnTo>
                <a:lnTo>
                  <a:pt x="9024" y="19696"/>
                </a:lnTo>
                <a:lnTo>
                  <a:pt x="8990" y="19730"/>
                </a:lnTo>
                <a:lnTo>
                  <a:pt x="8990" y="19797"/>
                </a:lnTo>
                <a:lnTo>
                  <a:pt x="8956" y="19831"/>
                </a:lnTo>
                <a:lnTo>
                  <a:pt x="8956" y="19864"/>
                </a:lnTo>
                <a:lnTo>
                  <a:pt x="8047" y="20740"/>
                </a:lnTo>
                <a:lnTo>
                  <a:pt x="7105" y="21581"/>
                </a:lnTo>
                <a:lnTo>
                  <a:pt x="5219" y="23231"/>
                </a:lnTo>
                <a:lnTo>
                  <a:pt x="5186" y="23097"/>
                </a:lnTo>
                <a:lnTo>
                  <a:pt x="5118" y="23029"/>
                </a:lnTo>
                <a:lnTo>
                  <a:pt x="5051" y="23029"/>
                </a:lnTo>
                <a:lnTo>
                  <a:pt x="4950" y="23063"/>
                </a:lnTo>
                <a:lnTo>
                  <a:pt x="4950" y="23130"/>
                </a:lnTo>
                <a:lnTo>
                  <a:pt x="4950" y="23501"/>
                </a:lnTo>
                <a:lnTo>
                  <a:pt x="4681" y="23736"/>
                </a:lnTo>
                <a:lnTo>
                  <a:pt x="4647" y="23669"/>
                </a:lnTo>
                <a:lnTo>
                  <a:pt x="4613" y="23635"/>
                </a:lnTo>
                <a:lnTo>
                  <a:pt x="4580" y="23602"/>
                </a:lnTo>
                <a:lnTo>
                  <a:pt x="4479" y="23602"/>
                </a:lnTo>
                <a:lnTo>
                  <a:pt x="3772" y="22928"/>
                </a:lnTo>
                <a:lnTo>
                  <a:pt x="3065" y="22255"/>
                </a:lnTo>
                <a:lnTo>
                  <a:pt x="1718" y="20841"/>
                </a:lnTo>
                <a:lnTo>
                  <a:pt x="68" y="19191"/>
                </a:lnTo>
                <a:lnTo>
                  <a:pt x="1" y="19090"/>
                </a:lnTo>
                <a:lnTo>
                  <a:pt x="1" y="19393"/>
                </a:lnTo>
                <a:lnTo>
                  <a:pt x="135" y="19528"/>
                </a:lnTo>
                <a:lnTo>
                  <a:pt x="1751" y="21211"/>
                </a:lnTo>
                <a:lnTo>
                  <a:pt x="3031" y="22558"/>
                </a:lnTo>
                <a:lnTo>
                  <a:pt x="3704" y="23231"/>
                </a:lnTo>
                <a:lnTo>
                  <a:pt x="4411" y="23871"/>
                </a:lnTo>
                <a:lnTo>
                  <a:pt x="4378" y="23972"/>
                </a:lnTo>
                <a:lnTo>
                  <a:pt x="4108" y="24241"/>
                </a:lnTo>
                <a:lnTo>
                  <a:pt x="4075" y="24140"/>
                </a:lnTo>
                <a:lnTo>
                  <a:pt x="4041" y="24073"/>
                </a:lnTo>
                <a:lnTo>
                  <a:pt x="3940" y="24073"/>
                </a:lnTo>
                <a:lnTo>
                  <a:pt x="3873" y="24107"/>
                </a:lnTo>
                <a:lnTo>
                  <a:pt x="3839" y="24174"/>
                </a:lnTo>
                <a:lnTo>
                  <a:pt x="3839" y="24477"/>
                </a:lnTo>
                <a:lnTo>
                  <a:pt x="3401" y="24847"/>
                </a:lnTo>
                <a:lnTo>
                  <a:pt x="3401" y="24814"/>
                </a:lnTo>
                <a:lnTo>
                  <a:pt x="3334" y="24746"/>
                </a:lnTo>
                <a:lnTo>
                  <a:pt x="3267" y="24746"/>
                </a:lnTo>
                <a:lnTo>
                  <a:pt x="3199" y="24780"/>
                </a:lnTo>
                <a:lnTo>
                  <a:pt x="3166" y="24814"/>
                </a:lnTo>
                <a:lnTo>
                  <a:pt x="3166" y="24847"/>
                </a:lnTo>
                <a:lnTo>
                  <a:pt x="3166" y="25083"/>
                </a:lnTo>
                <a:lnTo>
                  <a:pt x="2997" y="25218"/>
                </a:lnTo>
                <a:lnTo>
                  <a:pt x="2997" y="25150"/>
                </a:lnTo>
                <a:lnTo>
                  <a:pt x="2930" y="25083"/>
                </a:lnTo>
                <a:lnTo>
                  <a:pt x="2863" y="25049"/>
                </a:lnTo>
                <a:lnTo>
                  <a:pt x="2795" y="25083"/>
                </a:lnTo>
                <a:lnTo>
                  <a:pt x="2762" y="25150"/>
                </a:lnTo>
                <a:lnTo>
                  <a:pt x="2694" y="25521"/>
                </a:lnTo>
                <a:lnTo>
                  <a:pt x="2256" y="25925"/>
                </a:lnTo>
                <a:lnTo>
                  <a:pt x="2256" y="25857"/>
                </a:lnTo>
                <a:lnTo>
                  <a:pt x="2223" y="25824"/>
                </a:lnTo>
                <a:lnTo>
                  <a:pt x="2189" y="25790"/>
                </a:lnTo>
                <a:lnTo>
                  <a:pt x="2122" y="25790"/>
                </a:lnTo>
                <a:lnTo>
                  <a:pt x="2054" y="25824"/>
                </a:lnTo>
                <a:lnTo>
                  <a:pt x="2021" y="25891"/>
                </a:lnTo>
                <a:lnTo>
                  <a:pt x="2021" y="26160"/>
                </a:lnTo>
                <a:lnTo>
                  <a:pt x="1617" y="26564"/>
                </a:lnTo>
                <a:lnTo>
                  <a:pt x="1549" y="26531"/>
                </a:lnTo>
                <a:lnTo>
                  <a:pt x="1482" y="26531"/>
                </a:lnTo>
                <a:lnTo>
                  <a:pt x="1415" y="26564"/>
                </a:lnTo>
                <a:lnTo>
                  <a:pt x="1381" y="26632"/>
                </a:lnTo>
                <a:lnTo>
                  <a:pt x="1381" y="26766"/>
                </a:lnTo>
                <a:lnTo>
                  <a:pt x="1011" y="27170"/>
                </a:lnTo>
                <a:lnTo>
                  <a:pt x="977" y="27103"/>
                </a:lnTo>
                <a:lnTo>
                  <a:pt x="943" y="27036"/>
                </a:lnTo>
                <a:lnTo>
                  <a:pt x="876" y="27036"/>
                </a:lnTo>
                <a:lnTo>
                  <a:pt x="809" y="27069"/>
                </a:lnTo>
                <a:lnTo>
                  <a:pt x="775" y="27137"/>
                </a:lnTo>
                <a:lnTo>
                  <a:pt x="708" y="27507"/>
                </a:lnTo>
                <a:lnTo>
                  <a:pt x="640" y="27574"/>
                </a:lnTo>
                <a:lnTo>
                  <a:pt x="607" y="27541"/>
                </a:lnTo>
                <a:lnTo>
                  <a:pt x="607" y="27507"/>
                </a:lnTo>
                <a:lnTo>
                  <a:pt x="506" y="27473"/>
                </a:lnTo>
                <a:lnTo>
                  <a:pt x="438" y="27507"/>
                </a:lnTo>
                <a:lnTo>
                  <a:pt x="405" y="27541"/>
                </a:lnTo>
                <a:lnTo>
                  <a:pt x="405" y="27574"/>
                </a:lnTo>
                <a:lnTo>
                  <a:pt x="405" y="27844"/>
                </a:lnTo>
                <a:lnTo>
                  <a:pt x="102" y="28214"/>
                </a:lnTo>
                <a:lnTo>
                  <a:pt x="34" y="28214"/>
                </a:lnTo>
                <a:lnTo>
                  <a:pt x="1" y="28281"/>
                </a:lnTo>
                <a:lnTo>
                  <a:pt x="1" y="29527"/>
                </a:lnTo>
                <a:lnTo>
                  <a:pt x="34" y="29897"/>
                </a:lnTo>
                <a:lnTo>
                  <a:pt x="68" y="29965"/>
                </a:lnTo>
                <a:lnTo>
                  <a:pt x="135" y="29998"/>
                </a:lnTo>
                <a:lnTo>
                  <a:pt x="371" y="29998"/>
                </a:lnTo>
                <a:lnTo>
                  <a:pt x="438" y="29965"/>
                </a:lnTo>
                <a:lnTo>
                  <a:pt x="472" y="29897"/>
                </a:lnTo>
                <a:lnTo>
                  <a:pt x="573" y="29258"/>
                </a:lnTo>
                <a:lnTo>
                  <a:pt x="674" y="29763"/>
                </a:lnTo>
                <a:lnTo>
                  <a:pt x="708" y="29830"/>
                </a:lnTo>
                <a:lnTo>
                  <a:pt x="775" y="29830"/>
                </a:lnTo>
                <a:lnTo>
                  <a:pt x="405" y="30200"/>
                </a:lnTo>
                <a:lnTo>
                  <a:pt x="1" y="30537"/>
                </a:lnTo>
                <a:lnTo>
                  <a:pt x="1" y="30806"/>
                </a:lnTo>
                <a:lnTo>
                  <a:pt x="573" y="30369"/>
                </a:lnTo>
                <a:lnTo>
                  <a:pt x="1112" y="29864"/>
                </a:lnTo>
                <a:lnTo>
                  <a:pt x="1617" y="29325"/>
                </a:lnTo>
                <a:lnTo>
                  <a:pt x="2088" y="28786"/>
                </a:lnTo>
                <a:lnTo>
                  <a:pt x="3031" y="27675"/>
                </a:lnTo>
                <a:lnTo>
                  <a:pt x="3974" y="26564"/>
                </a:lnTo>
                <a:lnTo>
                  <a:pt x="4647" y="25857"/>
                </a:lnTo>
                <a:lnTo>
                  <a:pt x="5354" y="25184"/>
                </a:lnTo>
                <a:lnTo>
                  <a:pt x="5792" y="25723"/>
                </a:lnTo>
                <a:lnTo>
                  <a:pt x="6263" y="26228"/>
                </a:lnTo>
                <a:lnTo>
                  <a:pt x="6768" y="26699"/>
                </a:lnTo>
                <a:lnTo>
                  <a:pt x="7273" y="27204"/>
                </a:lnTo>
                <a:lnTo>
                  <a:pt x="7307" y="27204"/>
                </a:lnTo>
                <a:lnTo>
                  <a:pt x="6196" y="28214"/>
                </a:lnTo>
                <a:lnTo>
                  <a:pt x="5118" y="29224"/>
                </a:lnTo>
                <a:lnTo>
                  <a:pt x="4243" y="29998"/>
                </a:lnTo>
                <a:lnTo>
                  <a:pt x="3435" y="30806"/>
                </a:lnTo>
                <a:lnTo>
                  <a:pt x="2627" y="31615"/>
                </a:lnTo>
                <a:lnTo>
                  <a:pt x="1785" y="32389"/>
                </a:lnTo>
                <a:lnTo>
                  <a:pt x="1448" y="32658"/>
                </a:lnTo>
                <a:lnTo>
                  <a:pt x="1112" y="32894"/>
                </a:lnTo>
                <a:lnTo>
                  <a:pt x="371" y="33264"/>
                </a:lnTo>
                <a:lnTo>
                  <a:pt x="169" y="33365"/>
                </a:lnTo>
                <a:lnTo>
                  <a:pt x="1" y="33500"/>
                </a:lnTo>
                <a:lnTo>
                  <a:pt x="1" y="33668"/>
                </a:lnTo>
                <a:lnTo>
                  <a:pt x="169" y="33668"/>
                </a:lnTo>
                <a:lnTo>
                  <a:pt x="472" y="33466"/>
                </a:lnTo>
                <a:lnTo>
                  <a:pt x="775" y="33332"/>
                </a:lnTo>
                <a:lnTo>
                  <a:pt x="1347" y="33062"/>
                </a:lnTo>
                <a:lnTo>
                  <a:pt x="1347" y="33062"/>
                </a:lnTo>
                <a:lnTo>
                  <a:pt x="1078" y="33332"/>
                </a:lnTo>
                <a:lnTo>
                  <a:pt x="910" y="33500"/>
                </a:lnTo>
                <a:lnTo>
                  <a:pt x="809" y="33668"/>
                </a:lnTo>
                <a:lnTo>
                  <a:pt x="910" y="33668"/>
                </a:lnTo>
                <a:lnTo>
                  <a:pt x="1078" y="33466"/>
                </a:lnTo>
                <a:lnTo>
                  <a:pt x="1280" y="33264"/>
                </a:lnTo>
                <a:lnTo>
                  <a:pt x="1482" y="33096"/>
                </a:lnTo>
                <a:lnTo>
                  <a:pt x="1718" y="32928"/>
                </a:lnTo>
                <a:lnTo>
                  <a:pt x="2189" y="32625"/>
                </a:lnTo>
                <a:lnTo>
                  <a:pt x="2627" y="32322"/>
                </a:lnTo>
                <a:lnTo>
                  <a:pt x="3199" y="31850"/>
                </a:lnTo>
                <a:lnTo>
                  <a:pt x="3738" y="31345"/>
                </a:lnTo>
                <a:lnTo>
                  <a:pt x="4277" y="30806"/>
                </a:lnTo>
                <a:lnTo>
                  <a:pt x="4815" y="30301"/>
                </a:lnTo>
                <a:lnTo>
                  <a:pt x="5926" y="29291"/>
                </a:lnTo>
                <a:lnTo>
                  <a:pt x="6499" y="28786"/>
                </a:lnTo>
                <a:lnTo>
                  <a:pt x="7037" y="28248"/>
                </a:lnTo>
                <a:lnTo>
                  <a:pt x="8115" y="27170"/>
                </a:lnTo>
                <a:lnTo>
                  <a:pt x="9192" y="26093"/>
                </a:lnTo>
                <a:lnTo>
                  <a:pt x="9764" y="25588"/>
                </a:lnTo>
                <a:lnTo>
                  <a:pt x="10337" y="25049"/>
                </a:lnTo>
                <a:lnTo>
                  <a:pt x="11482" y="24039"/>
                </a:lnTo>
                <a:lnTo>
                  <a:pt x="12660" y="22962"/>
                </a:lnTo>
                <a:lnTo>
                  <a:pt x="13805" y="21884"/>
                </a:lnTo>
                <a:lnTo>
                  <a:pt x="16027" y="19662"/>
                </a:lnTo>
                <a:lnTo>
                  <a:pt x="18249" y="17440"/>
                </a:lnTo>
                <a:lnTo>
                  <a:pt x="18855" y="16902"/>
                </a:lnTo>
                <a:lnTo>
                  <a:pt x="19495" y="16363"/>
                </a:lnTo>
                <a:lnTo>
                  <a:pt x="19225" y="16801"/>
                </a:lnTo>
                <a:lnTo>
                  <a:pt x="18821" y="17306"/>
                </a:lnTo>
                <a:lnTo>
                  <a:pt x="18350" y="17811"/>
                </a:lnTo>
                <a:lnTo>
                  <a:pt x="18148" y="17979"/>
                </a:lnTo>
                <a:lnTo>
                  <a:pt x="17912" y="18147"/>
                </a:lnTo>
                <a:lnTo>
                  <a:pt x="17474" y="18450"/>
                </a:lnTo>
                <a:lnTo>
                  <a:pt x="17676" y="18383"/>
                </a:lnTo>
                <a:lnTo>
                  <a:pt x="17912" y="18282"/>
                </a:lnTo>
                <a:lnTo>
                  <a:pt x="18282" y="17979"/>
                </a:lnTo>
                <a:lnTo>
                  <a:pt x="18484" y="17777"/>
                </a:lnTo>
                <a:lnTo>
                  <a:pt x="18720" y="17541"/>
                </a:lnTo>
                <a:lnTo>
                  <a:pt x="19091" y="17070"/>
                </a:lnTo>
                <a:lnTo>
                  <a:pt x="19427" y="16599"/>
                </a:lnTo>
                <a:lnTo>
                  <a:pt x="19730" y="16161"/>
                </a:lnTo>
                <a:lnTo>
                  <a:pt x="20067" y="15858"/>
                </a:lnTo>
                <a:lnTo>
                  <a:pt x="20370" y="15521"/>
                </a:lnTo>
                <a:lnTo>
                  <a:pt x="20639" y="15185"/>
                </a:lnTo>
                <a:lnTo>
                  <a:pt x="20875" y="14814"/>
                </a:lnTo>
                <a:lnTo>
                  <a:pt x="20740" y="15151"/>
                </a:lnTo>
                <a:lnTo>
                  <a:pt x="20471" y="15656"/>
                </a:lnTo>
                <a:lnTo>
                  <a:pt x="20168" y="16127"/>
                </a:lnTo>
                <a:lnTo>
                  <a:pt x="19730" y="16700"/>
                </a:lnTo>
                <a:lnTo>
                  <a:pt x="19225" y="17205"/>
                </a:lnTo>
                <a:lnTo>
                  <a:pt x="18720" y="17676"/>
                </a:lnTo>
                <a:lnTo>
                  <a:pt x="18181" y="18147"/>
                </a:lnTo>
                <a:lnTo>
                  <a:pt x="17104" y="19056"/>
                </a:lnTo>
                <a:lnTo>
                  <a:pt x="15993" y="19999"/>
                </a:lnTo>
                <a:lnTo>
                  <a:pt x="15421" y="20504"/>
                </a:lnTo>
                <a:lnTo>
                  <a:pt x="14882" y="21043"/>
                </a:lnTo>
                <a:lnTo>
                  <a:pt x="13771" y="22120"/>
                </a:lnTo>
                <a:lnTo>
                  <a:pt x="12593" y="23198"/>
                </a:lnTo>
                <a:lnTo>
                  <a:pt x="11414" y="24275"/>
                </a:lnTo>
                <a:lnTo>
                  <a:pt x="10236" y="25352"/>
                </a:lnTo>
                <a:lnTo>
                  <a:pt x="9057" y="26430"/>
                </a:lnTo>
                <a:lnTo>
                  <a:pt x="6802" y="28618"/>
                </a:lnTo>
                <a:lnTo>
                  <a:pt x="5623" y="29662"/>
                </a:lnTo>
                <a:lnTo>
                  <a:pt x="4445" y="30705"/>
                </a:lnTo>
                <a:lnTo>
                  <a:pt x="3637" y="31480"/>
                </a:lnTo>
                <a:lnTo>
                  <a:pt x="2829" y="32254"/>
                </a:lnTo>
                <a:lnTo>
                  <a:pt x="2526" y="32625"/>
                </a:lnTo>
                <a:lnTo>
                  <a:pt x="2189" y="32961"/>
                </a:lnTo>
                <a:lnTo>
                  <a:pt x="1886" y="33332"/>
                </a:lnTo>
                <a:lnTo>
                  <a:pt x="1549" y="33668"/>
                </a:lnTo>
                <a:lnTo>
                  <a:pt x="1650" y="33668"/>
                </a:lnTo>
                <a:lnTo>
                  <a:pt x="2021" y="33298"/>
                </a:lnTo>
                <a:lnTo>
                  <a:pt x="2357" y="32894"/>
                </a:lnTo>
                <a:lnTo>
                  <a:pt x="2863" y="32355"/>
                </a:lnTo>
                <a:lnTo>
                  <a:pt x="3401" y="31817"/>
                </a:lnTo>
                <a:lnTo>
                  <a:pt x="4344" y="30908"/>
                </a:lnTo>
                <a:lnTo>
                  <a:pt x="5354" y="30032"/>
                </a:lnTo>
                <a:lnTo>
                  <a:pt x="4748" y="30604"/>
                </a:lnTo>
                <a:lnTo>
                  <a:pt x="4007" y="31345"/>
                </a:lnTo>
                <a:lnTo>
                  <a:pt x="3300" y="32086"/>
                </a:lnTo>
                <a:lnTo>
                  <a:pt x="2593" y="32860"/>
                </a:lnTo>
                <a:lnTo>
                  <a:pt x="1920" y="33668"/>
                </a:lnTo>
                <a:lnTo>
                  <a:pt x="1987" y="33668"/>
                </a:lnTo>
                <a:lnTo>
                  <a:pt x="4075" y="31480"/>
                </a:lnTo>
                <a:lnTo>
                  <a:pt x="5118" y="30402"/>
                </a:lnTo>
                <a:lnTo>
                  <a:pt x="6196" y="29359"/>
                </a:lnTo>
                <a:lnTo>
                  <a:pt x="7340" y="28281"/>
                </a:lnTo>
                <a:lnTo>
                  <a:pt x="8519" y="27238"/>
                </a:lnTo>
                <a:lnTo>
                  <a:pt x="9697" y="26194"/>
                </a:lnTo>
                <a:lnTo>
                  <a:pt x="10876" y="25184"/>
                </a:lnTo>
                <a:lnTo>
                  <a:pt x="11482" y="24679"/>
                </a:lnTo>
                <a:lnTo>
                  <a:pt x="12054" y="24174"/>
                </a:lnTo>
                <a:lnTo>
                  <a:pt x="13165" y="23097"/>
                </a:lnTo>
                <a:lnTo>
                  <a:pt x="14276" y="22053"/>
                </a:lnTo>
                <a:lnTo>
                  <a:pt x="15421" y="20975"/>
                </a:lnTo>
                <a:lnTo>
                  <a:pt x="17643" y="19056"/>
                </a:lnTo>
                <a:lnTo>
                  <a:pt x="18720" y="18080"/>
                </a:lnTo>
                <a:lnTo>
                  <a:pt x="19259" y="17575"/>
                </a:lnTo>
                <a:lnTo>
                  <a:pt x="19764" y="17036"/>
                </a:lnTo>
                <a:lnTo>
                  <a:pt x="20067" y="16666"/>
                </a:lnTo>
                <a:lnTo>
                  <a:pt x="20370" y="16296"/>
                </a:lnTo>
                <a:lnTo>
                  <a:pt x="20673" y="15858"/>
                </a:lnTo>
                <a:lnTo>
                  <a:pt x="20909" y="15420"/>
                </a:lnTo>
                <a:lnTo>
                  <a:pt x="21010" y="15185"/>
                </a:lnTo>
                <a:lnTo>
                  <a:pt x="21111" y="14949"/>
                </a:lnTo>
                <a:lnTo>
                  <a:pt x="21178" y="14713"/>
                </a:lnTo>
                <a:lnTo>
                  <a:pt x="21212" y="14444"/>
                </a:lnTo>
                <a:lnTo>
                  <a:pt x="21212" y="14208"/>
                </a:lnTo>
                <a:lnTo>
                  <a:pt x="21178" y="13972"/>
                </a:lnTo>
                <a:lnTo>
                  <a:pt x="21111" y="13737"/>
                </a:lnTo>
                <a:lnTo>
                  <a:pt x="21010" y="13501"/>
                </a:lnTo>
                <a:lnTo>
                  <a:pt x="20976" y="13467"/>
                </a:lnTo>
                <a:lnTo>
                  <a:pt x="20942" y="13467"/>
                </a:lnTo>
                <a:lnTo>
                  <a:pt x="20808" y="13097"/>
                </a:lnTo>
                <a:lnTo>
                  <a:pt x="20606" y="12794"/>
                </a:lnTo>
                <a:lnTo>
                  <a:pt x="20336" y="12491"/>
                </a:lnTo>
                <a:lnTo>
                  <a:pt x="20033" y="12255"/>
                </a:lnTo>
                <a:lnTo>
                  <a:pt x="20067" y="12188"/>
                </a:lnTo>
                <a:lnTo>
                  <a:pt x="20067" y="12121"/>
                </a:lnTo>
                <a:lnTo>
                  <a:pt x="20067" y="12087"/>
                </a:lnTo>
                <a:lnTo>
                  <a:pt x="20101" y="12020"/>
                </a:lnTo>
                <a:lnTo>
                  <a:pt x="20101" y="11952"/>
                </a:lnTo>
                <a:lnTo>
                  <a:pt x="20033" y="11885"/>
                </a:lnTo>
                <a:lnTo>
                  <a:pt x="19966" y="11919"/>
                </a:lnTo>
                <a:lnTo>
                  <a:pt x="19730" y="11515"/>
                </a:lnTo>
                <a:lnTo>
                  <a:pt x="19461" y="11178"/>
                </a:lnTo>
                <a:lnTo>
                  <a:pt x="19326" y="11077"/>
                </a:lnTo>
                <a:lnTo>
                  <a:pt x="19192" y="10976"/>
                </a:lnTo>
                <a:lnTo>
                  <a:pt x="18990" y="10909"/>
                </a:lnTo>
                <a:lnTo>
                  <a:pt x="18821" y="10875"/>
                </a:lnTo>
                <a:lnTo>
                  <a:pt x="18720" y="10875"/>
                </a:lnTo>
                <a:lnTo>
                  <a:pt x="18585" y="10942"/>
                </a:lnTo>
                <a:lnTo>
                  <a:pt x="18585" y="10976"/>
                </a:lnTo>
                <a:lnTo>
                  <a:pt x="17340" y="9528"/>
                </a:lnTo>
                <a:lnTo>
                  <a:pt x="16094" y="8114"/>
                </a:lnTo>
                <a:lnTo>
                  <a:pt x="14781" y="6734"/>
                </a:lnTo>
                <a:lnTo>
                  <a:pt x="14141" y="6060"/>
                </a:lnTo>
                <a:lnTo>
                  <a:pt x="13434" y="5387"/>
                </a:lnTo>
                <a:lnTo>
                  <a:pt x="12795" y="4747"/>
                </a:lnTo>
                <a:lnTo>
                  <a:pt x="12155" y="4040"/>
                </a:lnTo>
                <a:lnTo>
                  <a:pt x="10943" y="2660"/>
                </a:lnTo>
                <a:lnTo>
                  <a:pt x="10337" y="1953"/>
                </a:lnTo>
                <a:lnTo>
                  <a:pt x="9697" y="1280"/>
                </a:lnTo>
                <a:lnTo>
                  <a:pt x="9024" y="606"/>
                </a:lnTo>
                <a:lnTo>
                  <a:pt x="8317" y="34"/>
                </a:lnTo>
                <a:lnTo>
                  <a:pt x="82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17025" lIns="117025" spcFirstLastPara="1" rIns="117025" wrap="square" tIns="117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>
            <a:off x="6696046" y="-1"/>
            <a:ext cx="1938143" cy="1277000"/>
            <a:chOff x="4793246" y="-1"/>
            <a:chExt cx="1938143" cy="1277000"/>
          </a:xfrm>
        </p:grpSpPr>
        <p:sp>
          <p:nvSpPr>
            <p:cNvPr id="215" name="Google Shape;215;p3"/>
            <p:cNvSpPr/>
            <p:nvPr/>
          </p:nvSpPr>
          <p:spPr>
            <a:xfrm>
              <a:off x="4793246" y="-1"/>
              <a:ext cx="1938143" cy="1277000"/>
            </a:xfrm>
            <a:custGeom>
              <a:rect b="b" l="l" r="r" t="t"/>
              <a:pathLst>
                <a:path extrusionOk="0" h="25689" w="38989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45142" y="860231"/>
              <a:ext cx="107175" cy="100464"/>
            </a:xfrm>
            <a:custGeom>
              <a:rect b="b" l="l" r="r" t="t"/>
              <a:pathLst>
                <a:path extrusionOk="0" h="2021" w="2156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071936" y="890355"/>
              <a:ext cx="51947" cy="40215"/>
            </a:xfrm>
            <a:custGeom>
              <a:rect b="b" l="l" r="r" t="t"/>
              <a:pathLst>
                <a:path extrusionOk="0" h="809" w="1045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974041" y="-1"/>
              <a:ext cx="1611747" cy="1119668"/>
            </a:xfrm>
            <a:custGeom>
              <a:rect b="b" l="l" r="r" t="t"/>
              <a:pathLst>
                <a:path extrusionOk="0" h="22524" w="32423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" name="Google Shape;219;p3"/>
          <p:cNvGrpSpPr/>
          <p:nvPr/>
        </p:nvGrpSpPr>
        <p:grpSpPr>
          <a:xfrm>
            <a:off x="7378198" y="3737197"/>
            <a:ext cx="1034366" cy="1228533"/>
            <a:chOff x="5482823" y="3737197"/>
            <a:chExt cx="1034366" cy="1228533"/>
          </a:xfrm>
        </p:grpSpPr>
        <p:sp>
          <p:nvSpPr>
            <p:cNvPr id="220" name="Google Shape;220;p3"/>
            <p:cNvSpPr/>
            <p:nvPr/>
          </p:nvSpPr>
          <p:spPr>
            <a:xfrm>
              <a:off x="5996626" y="3790784"/>
              <a:ext cx="222651" cy="138939"/>
            </a:xfrm>
            <a:custGeom>
              <a:rect b="b" l="l" r="r" t="t"/>
              <a:pathLst>
                <a:path extrusionOk="0" h="2795" w="4479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482823" y="3737197"/>
              <a:ext cx="1034366" cy="1228533"/>
            </a:xfrm>
            <a:custGeom>
              <a:rect b="b" l="l" r="r" t="t"/>
              <a:pathLst>
                <a:path extrusionOk="0" h="24714" w="20808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189103" y="4557312"/>
              <a:ext cx="148981" cy="220961"/>
            </a:xfrm>
            <a:custGeom>
              <a:rect b="b" l="l" r="r" t="t"/>
              <a:pathLst>
                <a:path extrusionOk="0" h="4445" w="2997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571506" y="3882797"/>
              <a:ext cx="659453" cy="175824"/>
            </a:xfrm>
            <a:custGeom>
              <a:rect b="b" l="l" r="r" t="t"/>
              <a:pathLst>
                <a:path extrusionOk="0" h="3537" w="13266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379890" y="4691181"/>
              <a:ext cx="31814" cy="16802"/>
            </a:xfrm>
            <a:custGeom>
              <a:rect b="b" l="l" r="r" t="t"/>
              <a:pathLst>
                <a:path extrusionOk="0" h="338" w="64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378199" y="4674429"/>
              <a:ext cx="23463" cy="15112"/>
            </a:xfrm>
            <a:custGeom>
              <a:rect b="b" l="l" r="r" t="t"/>
              <a:pathLst>
                <a:path extrusionOk="0" h="304" w="472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6327992" y="4632623"/>
              <a:ext cx="120547" cy="108815"/>
            </a:xfrm>
            <a:custGeom>
              <a:rect b="b" l="l" r="r" t="t"/>
              <a:pathLst>
                <a:path extrusionOk="0" h="2189" w="2425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229268" y="3896219"/>
              <a:ext cx="71980" cy="234333"/>
            </a:xfrm>
            <a:custGeom>
              <a:rect b="b" l="l" r="r" t="t"/>
              <a:pathLst>
                <a:path extrusionOk="0" h="4714" w="1448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559774" y="3927984"/>
              <a:ext cx="333107" cy="88782"/>
            </a:xfrm>
            <a:custGeom>
              <a:rect b="b" l="l" r="r" t="t"/>
              <a:pathLst>
                <a:path extrusionOk="0" h="1786" w="6701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50197" y="3956468"/>
              <a:ext cx="562369" cy="262817"/>
            </a:xfrm>
            <a:custGeom>
              <a:rect b="b" l="l" r="r" t="t"/>
              <a:pathLst>
                <a:path extrusionOk="0" h="5287" w="11313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68175" y="4056882"/>
              <a:ext cx="61939" cy="241044"/>
            </a:xfrm>
            <a:custGeom>
              <a:rect b="b" l="l" r="r" t="t"/>
              <a:pathLst>
                <a:path extrusionOk="0" h="4849" w="1246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625093" y="4127172"/>
              <a:ext cx="664474" cy="175775"/>
            </a:xfrm>
            <a:custGeom>
              <a:rect b="b" l="l" r="r" t="t"/>
              <a:pathLst>
                <a:path extrusionOk="0" h="3536" w="13367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804148" y="4471960"/>
              <a:ext cx="30174" cy="48567"/>
            </a:xfrm>
            <a:custGeom>
              <a:rect b="b" l="l" r="r" t="t"/>
              <a:pathLst>
                <a:path extrusionOk="0" h="977" w="607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302889" y="4356434"/>
              <a:ext cx="15112" cy="11781"/>
            </a:xfrm>
            <a:custGeom>
              <a:rect b="b" l="l" r="r" t="t"/>
              <a:pathLst>
                <a:path extrusionOk="0" h="237" w="304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329683" y="4455208"/>
              <a:ext cx="30174" cy="55278"/>
            </a:xfrm>
            <a:custGeom>
              <a:rect b="b" l="l" r="r" t="t"/>
              <a:pathLst>
                <a:path extrusionOk="0" h="1112" w="607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6287827" y="4418373"/>
              <a:ext cx="117216" cy="113886"/>
            </a:xfrm>
            <a:custGeom>
              <a:rect b="b" l="l" r="r" t="t"/>
              <a:pathLst>
                <a:path extrusionOk="0" h="2291" w="2358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130495" y="4349773"/>
              <a:ext cx="125567" cy="108815"/>
            </a:xfrm>
            <a:custGeom>
              <a:rect b="b" l="l" r="r" t="t"/>
              <a:pathLst>
                <a:path extrusionOk="0" h="2189" w="2526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013328" y="4376517"/>
              <a:ext cx="125617" cy="115576"/>
            </a:xfrm>
            <a:custGeom>
              <a:rect b="b" l="l" r="r" t="t"/>
              <a:pathLst>
                <a:path extrusionOk="0" h="2325" w="2527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311240" y="4351414"/>
              <a:ext cx="25153" cy="61988"/>
            </a:xfrm>
            <a:custGeom>
              <a:rect b="b" l="l" r="r" t="t"/>
              <a:pathLst>
                <a:path extrusionOk="0" h="1247" w="506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080287" y="4512126"/>
              <a:ext cx="31864" cy="55278"/>
            </a:xfrm>
            <a:custGeom>
              <a:rect b="b" l="l" r="r" t="t"/>
              <a:pathLst>
                <a:path extrusionOk="0" h="1112" w="641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035101" y="4478621"/>
              <a:ext cx="125567" cy="110505"/>
            </a:xfrm>
            <a:custGeom>
              <a:rect b="b" l="l" r="r" t="t"/>
              <a:pathLst>
                <a:path extrusionOk="0" h="2223" w="2526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341364" y="4378207"/>
              <a:ext cx="11781" cy="13422"/>
            </a:xfrm>
            <a:custGeom>
              <a:rect b="b" l="l" r="r" t="t"/>
              <a:pathLst>
                <a:path extrusionOk="0" h="270" w="237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205805" y="4490353"/>
              <a:ext cx="28534" cy="16802"/>
            </a:xfrm>
            <a:custGeom>
              <a:rect b="b" l="l" r="r" t="t"/>
              <a:pathLst>
                <a:path extrusionOk="0" h="338" w="574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304579" y="4530519"/>
              <a:ext cx="120547" cy="108815"/>
            </a:xfrm>
            <a:custGeom>
              <a:rect b="b" l="l" r="r" t="t"/>
              <a:pathLst>
                <a:path extrusionOk="0" h="2189" w="2425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787396" y="4540560"/>
              <a:ext cx="128948" cy="107175"/>
            </a:xfrm>
            <a:custGeom>
              <a:rect b="b" l="l" r="r" t="t"/>
              <a:pathLst>
                <a:path extrusionOk="0" h="2156" w="2594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772334" y="4428414"/>
              <a:ext cx="115526" cy="115526"/>
            </a:xfrm>
            <a:custGeom>
              <a:rect b="b" l="l" r="r" t="t"/>
              <a:pathLst>
                <a:path extrusionOk="0" h="2324" w="2324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867727" y="4679450"/>
              <a:ext cx="23513" cy="48616"/>
            </a:xfrm>
            <a:custGeom>
              <a:rect b="b" l="l" r="r" t="t"/>
              <a:pathLst>
                <a:path extrusionOk="0" h="978" w="473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819211" y="4644305"/>
              <a:ext cx="123877" cy="115526"/>
            </a:xfrm>
            <a:custGeom>
              <a:rect b="b" l="l" r="r" t="t"/>
              <a:pathLst>
                <a:path extrusionOk="0" h="2324" w="2492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252682" y="4322979"/>
              <a:ext cx="128898" cy="115526"/>
            </a:xfrm>
            <a:custGeom>
              <a:rect b="b" l="l" r="r" t="t"/>
              <a:pathLst>
                <a:path extrusionOk="0" h="2324" w="2593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63585" y="4589077"/>
              <a:ext cx="112146" cy="112195"/>
            </a:xfrm>
            <a:custGeom>
              <a:rect b="b" l="l" r="r" t="t"/>
              <a:pathLst>
                <a:path extrusionOk="0" h="2257" w="2256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837603" y="4572375"/>
              <a:ext cx="33554" cy="46877"/>
            </a:xfrm>
            <a:custGeom>
              <a:rect b="b" l="l" r="r" t="t"/>
              <a:pathLst>
                <a:path extrusionOk="0" h="943" w="675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916294" y="4512126"/>
              <a:ext cx="118857" cy="107125"/>
            </a:xfrm>
            <a:custGeom>
              <a:rect b="b" l="l" r="r" t="t"/>
              <a:pathLst>
                <a:path extrusionOk="0" h="2155" w="2391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932997" y="4433435"/>
              <a:ext cx="30174" cy="58658"/>
            </a:xfrm>
            <a:custGeom>
              <a:rect b="b" l="l" r="r" t="t"/>
              <a:pathLst>
                <a:path extrusionOk="0" h="1180" w="607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244330" y="4645995"/>
              <a:ext cx="55278" cy="45236"/>
            </a:xfrm>
            <a:custGeom>
              <a:rect b="b" l="l" r="r" t="t"/>
              <a:pathLst>
                <a:path extrusionOk="0" h="910" w="1112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896211" y="4405001"/>
              <a:ext cx="110505" cy="110505"/>
            </a:xfrm>
            <a:custGeom>
              <a:rect b="b" l="l" r="r" t="t"/>
              <a:pathLst>
                <a:path extrusionOk="0" h="2223" w="2223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105391" y="4620892"/>
              <a:ext cx="30174" cy="48567"/>
            </a:xfrm>
            <a:custGeom>
              <a:rect b="b" l="l" r="r" t="t"/>
              <a:pathLst>
                <a:path extrusionOk="0" h="977" w="607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961481" y="4545581"/>
              <a:ext cx="28484" cy="43546"/>
            </a:xfrm>
            <a:custGeom>
              <a:rect b="b" l="l" r="r" t="t"/>
              <a:pathLst>
                <a:path extrusionOk="0" h="876" w="573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5712085" y="4771513"/>
              <a:ext cx="132278" cy="118906"/>
            </a:xfrm>
            <a:custGeom>
              <a:rect b="b" l="l" r="r" t="t"/>
              <a:pathLst>
                <a:path extrusionOk="0" h="2392" w="2661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5979873" y="4640974"/>
              <a:ext cx="48567" cy="43546"/>
            </a:xfrm>
            <a:custGeom>
              <a:rect b="b" l="l" r="r" t="t"/>
              <a:pathLst>
                <a:path extrusionOk="0" h="876" w="977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5829252" y="4748099"/>
              <a:ext cx="132278" cy="105485"/>
            </a:xfrm>
            <a:custGeom>
              <a:rect b="b" l="l" r="r" t="t"/>
              <a:pathLst>
                <a:path extrusionOk="0" h="2122" w="2661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5676941" y="4572375"/>
              <a:ext cx="115526" cy="97084"/>
            </a:xfrm>
            <a:custGeom>
              <a:rect b="b" l="l" r="r" t="t"/>
              <a:pathLst>
                <a:path extrusionOk="0" h="1953" w="2324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5760652" y="4811678"/>
              <a:ext cx="38525" cy="48616"/>
            </a:xfrm>
            <a:custGeom>
              <a:rect b="b" l="l" r="r" t="t"/>
              <a:pathLst>
                <a:path extrusionOk="0" h="978" w="775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5690362" y="4667768"/>
              <a:ext cx="123877" cy="113836"/>
            </a:xfrm>
            <a:custGeom>
              <a:rect b="b" l="l" r="r" t="t"/>
              <a:pathLst>
                <a:path extrusionOk="0" h="2290" w="2492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5891191" y="4783244"/>
              <a:ext cx="28484" cy="46926"/>
            </a:xfrm>
            <a:custGeom>
              <a:rect b="b" l="l" r="r" t="t"/>
              <a:pathLst>
                <a:path extrusionOk="0" h="944" w="573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142226" y="4756451"/>
              <a:ext cx="11781" cy="10091"/>
            </a:xfrm>
            <a:custGeom>
              <a:rect b="b" l="l" r="r" t="t"/>
              <a:pathLst>
                <a:path extrusionOk="0" h="203" w="237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083668" y="4687851"/>
              <a:ext cx="117166" cy="107125"/>
            </a:xfrm>
            <a:custGeom>
              <a:rect b="b" l="l" r="r" t="t"/>
              <a:pathLst>
                <a:path extrusionOk="0" h="2155" w="2357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5966501" y="4714595"/>
              <a:ext cx="127258" cy="110555"/>
            </a:xfrm>
            <a:custGeom>
              <a:rect b="b" l="l" r="r" t="t"/>
              <a:pathLst>
                <a:path extrusionOk="0" h="2224" w="256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5948059" y="4619201"/>
              <a:ext cx="112195" cy="110505"/>
            </a:xfrm>
            <a:custGeom>
              <a:rect b="b" l="l" r="r" t="t"/>
              <a:pathLst>
                <a:path extrusionOk="0" h="2223" w="2257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003287" y="4741389"/>
              <a:ext cx="51947" cy="58608"/>
            </a:xfrm>
            <a:custGeom>
              <a:rect b="b" l="l" r="r" t="t"/>
              <a:pathLst>
                <a:path extrusionOk="0" h="1179" w="1045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235929" y="4237627"/>
              <a:ext cx="125567" cy="83712"/>
            </a:xfrm>
            <a:custGeom>
              <a:rect b="b" l="l" r="r" t="t"/>
              <a:pathLst>
                <a:path extrusionOk="0" h="1684" w="2526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162309" y="4450187"/>
              <a:ext cx="122237" cy="115526"/>
            </a:xfrm>
            <a:custGeom>
              <a:rect b="b" l="l" r="r" t="t"/>
              <a:pathLst>
                <a:path extrusionOk="0" h="2324" w="2459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13792" y="4267752"/>
              <a:ext cx="120547" cy="78691"/>
            </a:xfrm>
            <a:custGeom>
              <a:rect b="b" l="l" r="r" t="t"/>
              <a:pathLst>
                <a:path extrusionOk="0" h="1583" w="2425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5658548" y="4369856"/>
              <a:ext cx="174084" cy="87092"/>
            </a:xfrm>
            <a:custGeom>
              <a:rect b="b" l="l" r="r" t="t"/>
              <a:pathLst>
                <a:path extrusionOk="0" h="1752" w="3502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5986584" y="4289525"/>
              <a:ext cx="135609" cy="100464"/>
            </a:xfrm>
            <a:custGeom>
              <a:rect b="b" l="l" r="r" t="t"/>
              <a:pathLst>
                <a:path extrusionOk="0" h="2021" w="2728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645176" y="4466940"/>
              <a:ext cx="120547" cy="103794"/>
            </a:xfrm>
            <a:custGeom>
              <a:rect b="b" l="l" r="r" t="t"/>
              <a:pathLst>
                <a:path extrusionOk="0" h="2088" w="2425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866087" y="4324670"/>
              <a:ext cx="122187" cy="93753"/>
            </a:xfrm>
            <a:custGeom>
              <a:rect b="b" l="l" r="r" t="t"/>
              <a:pathLst>
                <a:path extrusionOk="0" h="1886" w="2458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81406" y="1685317"/>
            <a:ext cx="962386" cy="1290422"/>
            <a:chOff x="5892831" y="1685317"/>
            <a:chExt cx="962386" cy="1290422"/>
          </a:xfrm>
        </p:grpSpPr>
        <p:sp>
          <p:nvSpPr>
            <p:cNvPr id="277" name="Google Shape;277;p3"/>
            <p:cNvSpPr/>
            <p:nvPr/>
          </p:nvSpPr>
          <p:spPr>
            <a:xfrm>
              <a:off x="6453510" y="2518805"/>
              <a:ext cx="227672" cy="334797"/>
            </a:xfrm>
            <a:custGeom>
              <a:rect b="b" l="l" r="r" t="t"/>
              <a:pathLst>
                <a:path extrusionOk="0" h="6735" w="458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123833" y="2363163"/>
              <a:ext cx="138939" cy="435161"/>
            </a:xfrm>
            <a:custGeom>
              <a:rect b="b" l="l" r="r" t="t"/>
              <a:pathLst>
                <a:path extrusionOk="0" h="8754" w="2795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354786" y="2451845"/>
              <a:ext cx="313024" cy="395045"/>
            </a:xfrm>
            <a:custGeom>
              <a:rect b="b" l="l" r="r" t="t"/>
              <a:pathLst>
                <a:path extrusionOk="0" h="7947" w="6297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2831" y="1685317"/>
              <a:ext cx="962386" cy="1166594"/>
            </a:xfrm>
            <a:custGeom>
              <a:rect b="b" l="l" r="r" t="t"/>
              <a:pathLst>
                <a:path extrusionOk="0" h="23468" w="1936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68142" y="2078623"/>
              <a:ext cx="50" cy="50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460221" y="2456866"/>
              <a:ext cx="394996" cy="518873"/>
            </a:xfrm>
            <a:custGeom>
              <a:rect b="b" l="l" r="r" t="t"/>
              <a:pathLst>
                <a:path extrusionOk="0" h="10438" w="7946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155601" y="102054"/>
            <a:ext cx="1395857" cy="1191698"/>
            <a:chOff x="155601" y="102054"/>
            <a:chExt cx="1395857" cy="1191698"/>
          </a:xfrm>
        </p:grpSpPr>
        <p:sp>
          <p:nvSpPr>
            <p:cNvPr id="284" name="Google Shape;284;p3"/>
            <p:cNvSpPr/>
            <p:nvPr/>
          </p:nvSpPr>
          <p:spPr>
            <a:xfrm>
              <a:off x="155601" y="768168"/>
              <a:ext cx="1151532" cy="525584"/>
            </a:xfrm>
            <a:custGeom>
              <a:rect b="b" l="l" r="r" t="t"/>
              <a:pathLst>
                <a:path extrusionOk="0" h="10573" w="23165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28824" y="133868"/>
              <a:ext cx="425170" cy="400066"/>
            </a:xfrm>
            <a:custGeom>
              <a:rect b="b" l="l" r="r" t="t"/>
              <a:pathLst>
                <a:path extrusionOk="0" h="8048" w="8553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98700" y="102054"/>
              <a:ext cx="1052758" cy="994200"/>
            </a:xfrm>
            <a:custGeom>
              <a:rect b="b" l="l" r="r" t="t"/>
              <a:pathLst>
                <a:path extrusionOk="0" h="20000" w="21178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>
            <a:off x="-41" y="2235955"/>
            <a:ext cx="855310" cy="1044407"/>
            <a:chOff x="-41" y="2235955"/>
            <a:chExt cx="855310" cy="1044407"/>
          </a:xfrm>
        </p:grpSpPr>
        <p:sp>
          <p:nvSpPr>
            <p:cNvPr id="288" name="Google Shape;288;p3"/>
            <p:cNvSpPr/>
            <p:nvPr/>
          </p:nvSpPr>
          <p:spPr>
            <a:xfrm>
              <a:off x="23422" y="2476949"/>
              <a:ext cx="569080" cy="579122"/>
            </a:xfrm>
            <a:custGeom>
              <a:rect b="b" l="l" r="r" t="t"/>
              <a:pathLst>
                <a:path extrusionOk="0" h="11650" w="11448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41" y="2235955"/>
              <a:ext cx="855310" cy="1044407"/>
            </a:xfrm>
            <a:custGeom>
              <a:rect b="b" l="l" r="r" t="t"/>
              <a:pathLst>
                <a:path extrusionOk="0" h="21010" w="17206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41" y="2426742"/>
              <a:ext cx="805103" cy="684556"/>
            </a:xfrm>
            <a:custGeom>
              <a:rect b="b" l="l" r="r" t="t"/>
              <a:pathLst>
                <a:path extrusionOk="0" h="13771" w="16196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4899221" y="56867"/>
            <a:ext cx="1032676" cy="866992"/>
            <a:chOff x="3554771" y="56867"/>
            <a:chExt cx="1032676" cy="866992"/>
          </a:xfrm>
        </p:grpSpPr>
        <p:sp>
          <p:nvSpPr>
            <p:cNvPr id="292" name="Google Shape;292;p3"/>
            <p:cNvSpPr/>
            <p:nvPr/>
          </p:nvSpPr>
          <p:spPr>
            <a:xfrm>
              <a:off x="4348093" y="788251"/>
              <a:ext cx="13422" cy="28534"/>
            </a:xfrm>
            <a:custGeom>
              <a:rect b="b" l="l" r="r" t="t"/>
              <a:pathLst>
                <a:path extrusionOk="0" h="574" w="27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31341" y="830106"/>
              <a:ext cx="16802" cy="33505"/>
            </a:xfrm>
            <a:custGeom>
              <a:rect b="b" l="l" r="r" t="t"/>
              <a:pathLst>
                <a:path extrusionOk="0" h="674" w="338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63155" y="741374"/>
              <a:ext cx="15112" cy="26843"/>
            </a:xfrm>
            <a:custGeom>
              <a:rect b="b" l="l" r="r" t="t"/>
              <a:pathLst>
                <a:path extrusionOk="0" h="540" w="304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76527" y="699568"/>
              <a:ext cx="16802" cy="26794"/>
            </a:xfrm>
            <a:custGeom>
              <a:rect b="b" l="l" r="r" t="t"/>
              <a:pathLst>
                <a:path extrusionOk="0" h="539" w="338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4394920" y="662733"/>
              <a:ext cx="15112" cy="23463"/>
            </a:xfrm>
            <a:custGeom>
              <a:rect b="b" l="l" r="r" t="t"/>
              <a:pathLst>
                <a:path extrusionOk="0" h="472" w="304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26751" y="592443"/>
              <a:ext cx="11781" cy="28484"/>
            </a:xfrm>
            <a:custGeom>
              <a:rect b="b" l="l" r="r" t="t"/>
              <a:pathLst>
                <a:path extrusionOk="0" h="573" w="237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645144" y="537215"/>
              <a:ext cx="16802" cy="33505"/>
            </a:xfrm>
            <a:custGeom>
              <a:rect b="b" l="l" r="r" t="t"/>
              <a:pathLst>
                <a:path extrusionOk="0" h="674" w="338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54771" y="56867"/>
              <a:ext cx="1032676" cy="866992"/>
            </a:xfrm>
            <a:custGeom>
              <a:rect b="b" l="l" r="r" t="t"/>
              <a:pathLst>
                <a:path extrusionOk="0" h="17441" w="20774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61896" y="492029"/>
              <a:ext cx="15112" cy="26843"/>
            </a:xfrm>
            <a:custGeom>
              <a:rect b="b" l="l" r="r" t="t"/>
              <a:pathLst>
                <a:path extrusionOk="0" h="540" w="304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606668" y="635939"/>
              <a:ext cx="16802" cy="26843"/>
            </a:xfrm>
            <a:custGeom>
              <a:rect b="b" l="l" r="r" t="t"/>
              <a:pathLst>
                <a:path extrusionOk="0" h="540" w="338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799145" y="306262"/>
              <a:ext cx="36835" cy="15112"/>
            </a:xfrm>
            <a:custGeom>
              <a:rect b="b" l="l" r="r" t="t"/>
              <a:pathLst>
                <a:path extrusionOk="0" h="304" w="741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857704" y="322965"/>
              <a:ext cx="41906" cy="15112"/>
            </a:xfrm>
            <a:custGeom>
              <a:rect b="b" l="l" r="r" t="t"/>
              <a:pathLst>
                <a:path extrusionOk="0" h="304" w="843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683669" y="399966"/>
              <a:ext cx="18442" cy="28534"/>
            </a:xfrm>
            <a:custGeom>
              <a:rect b="b" l="l" r="r" t="t"/>
              <a:pathLst>
                <a:path extrusionOk="0" h="574" w="371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676958" y="446842"/>
              <a:ext cx="11781" cy="30174"/>
            </a:xfrm>
            <a:custGeom>
              <a:rect b="b" l="l" r="r" t="t"/>
              <a:pathLst>
                <a:path extrusionOk="0" h="607" w="237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97041" y="354779"/>
              <a:ext cx="16802" cy="31864"/>
            </a:xfrm>
            <a:custGeom>
              <a:rect b="b" l="l" r="r" t="t"/>
              <a:pathLst>
                <a:path extrusionOk="0" h="641" w="338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752269" y="294531"/>
              <a:ext cx="33505" cy="13422"/>
            </a:xfrm>
            <a:custGeom>
              <a:rect b="b" l="l" r="r" t="t"/>
              <a:pathLst>
                <a:path extrusionOk="0" h="270" w="674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4423403" y="572360"/>
              <a:ext cx="11781" cy="28484"/>
            </a:xfrm>
            <a:custGeom>
              <a:rect b="b" l="l" r="r" t="t"/>
              <a:pathLst>
                <a:path extrusionOk="0" h="573" w="237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4455218" y="451863"/>
              <a:ext cx="13422" cy="30174"/>
            </a:xfrm>
            <a:custGeom>
              <a:rect b="b" l="l" r="r" t="t"/>
              <a:pathLst>
                <a:path extrusionOk="0" h="607" w="27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4470280" y="411697"/>
              <a:ext cx="16752" cy="23463"/>
            </a:xfrm>
            <a:custGeom>
              <a:rect b="b" l="l" r="r" t="t"/>
              <a:pathLst>
                <a:path extrusionOk="0" h="472" w="337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425094" y="488698"/>
              <a:ext cx="33505" cy="10091"/>
            </a:xfrm>
            <a:custGeom>
              <a:rect b="b" l="l" r="r" t="t"/>
              <a:pathLst>
                <a:path extrusionOk="0" h="203" w="674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44713" y="458574"/>
              <a:ext cx="23513" cy="13422"/>
            </a:xfrm>
            <a:custGeom>
              <a:rect b="b" l="l" r="r" t="t"/>
              <a:pathLst>
                <a:path extrusionOk="0" h="270" w="473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381548" y="471946"/>
              <a:ext cx="30174" cy="10091"/>
            </a:xfrm>
            <a:custGeom>
              <a:rect b="b" l="l" r="r" t="t"/>
              <a:pathLst>
                <a:path extrusionOk="0" h="203" w="607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486983" y="333006"/>
              <a:ext cx="13471" cy="25153"/>
            </a:xfrm>
            <a:custGeom>
              <a:rect b="b" l="l" r="r" t="t"/>
              <a:pathLst>
                <a:path extrusionOk="0" h="506" w="271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08341" y="615856"/>
              <a:ext cx="15112" cy="28534"/>
            </a:xfrm>
            <a:custGeom>
              <a:rect b="b" l="l" r="r" t="t"/>
              <a:pathLst>
                <a:path extrusionOk="0" h="574" w="304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294505" y="445152"/>
              <a:ext cx="31864" cy="10091"/>
            </a:xfrm>
            <a:custGeom>
              <a:rect b="b" l="l" r="r" t="t"/>
              <a:pathLst>
                <a:path extrusionOk="0" h="203" w="641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478631" y="366511"/>
              <a:ext cx="16802" cy="30174"/>
            </a:xfrm>
            <a:custGeom>
              <a:rect b="b" l="l" r="r" t="t"/>
              <a:pathLst>
                <a:path extrusionOk="0" h="607" w="338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958118" y="348068"/>
              <a:ext cx="28484" cy="10091"/>
            </a:xfrm>
            <a:custGeom>
              <a:rect b="b" l="l" r="r" t="t"/>
              <a:pathLst>
                <a:path extrusionOk="0" h="203" w="573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747248" y="240993"/>
              <a:ext cx="8401" cy="28484"/>
            </a:xfrm>
            <a:custGeom>
              <a:rect b="b" l="l" r="r" t="t"/>
              <a:pathLst>
                <a:path extrusionOk="0" h="573" w="169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912931" y="333006"/>
              <a:ext cx="31864" cy="18492"/>
            </a:xfrm>
            <a:custGeom>
              <a:rect b="b" l="l" r="r" t="t"/>
              <a:pathLst>
                <a:path extrusionOk="0" h="372" w="641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53959" y="184075"/>
              <a:ext cx="16752" cy="45236"/>
            </a:xfrm>
            <a:custGeom>
              <a:rect b="b" l="l" r="r" t="t"/>
              <a:pathLst>
                <a:path extrusionOk="0" h="910" w="337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999974" y="359800"/>
              <a:ext cx="30174" cy="8401"/>
            </a:xfrm>
            <a:custGeom>
              <a:rect b="b" l="l" r="r" t="t"/>
              <a:pathLst>
                <a:path extrusionOk="0" h="169" w="607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770661" y="125517"/>
              <a:ext cx="20133" cy="35195"/>
            </a:xfrm>
            <a:custGeom>
              <a:rect b="b" l="l" r="r" t="t"/>
              <a:pathLst>
                <a:path extrusionOk="0" h="708" w="405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043470" y="371532"/>
              <a:ext cx="41906" cy="16752"/>
            </a:xfrm>
            <a:custGeom>
              <a:rect b="b" l="l" r="r" t="t"/>
              <a:pathLst>
                <a:path extrusionOk="0" h="337" w="843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4190761" y="413387"/>
              <a:ext cx="30174" cy="13422"/>
            </a:xfrm>
            <a:custGeom>
              <a:rect b="b" l="l" r="r" t="t"/>
              <a:pathLst>
                <a:path extrusionOk="0" h="270" w="607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30926" y="426759"/>
              <a:ext cx="43546" cy="13422"/>
            </a:xfrm>
            <a:custGeom>
              <a:rect b="b" l="l" r="r" t="t"/>
              <a:pathLst>
                <a:path extrusionOk="0" h="270" w="876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143884" y="398276"/>
              <a:ext cx="35195" cy="13471"/>
            </a:xfrm>
            <a:custGeom>
              <a:rect b="b" l="l" r="r" t="t"/>
              <a:pathLst>
                <a:path extrusionOk="0" h="271" w="708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97057" y="383213"/>
              <a:ext cx="36835" cy="13471"/>
            </a:xfrm>
            <a:custGeom>
              <a:rect b="b" l="l" r="r" t="t"/>
              <a:pathLst>
                <a:path extrusionOk="0" h="271" w="741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2245156" y="3236816"/>
            <a:ext cx="3792525" cy="1904639"/>
            <a:chOff x="1112916" y="3236816"/>
            <a:chExt cx="3792525" cy="1904639"/>
          </a:xfrm>
        </p:grpSpPr>
        <p:sp>
          <p:nvSpPr>
            <p:cNvPr id="330" name="Google Shape;330;p3"/>
            <p:cNvSpPr/>
            <p:nvPr/>
          </p:nvSpPr>
          <p:spPr>
            <a:xfrm>
              <a:off x="2108757" y="3363974"/>
              <a:ext cx="2639352" cy="629329"/>
            </a:xfrm>
            <a:custGeom>
              <a:rect b="b" l="l" r="r" t="t"/>
              <a:pathLst>
                <a:path extrusionOk="0" h="12660" w="53095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417522" y="3312127"/>
              <a:ext cx="30174" cy="30174"/>
            </a:xfrm>
            <a:custGeom>
              <a:rect b="b" l="l" r="r" t="t"/>
              <a:pathLst>
                <a:path extrusionOk="0" h="607" w="607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599146" y="4053551"/>
              <a:ext cx="1665285" cy="15112"/>
            </a:xfrm>
            <a:custGeom>
              <a:rect b="b" l="l" r="r" t="t"/>
              <a:pathLst>
                <a:path extrusionOk="0" h="304" w="3350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020885" y="5056053"/>
              <a:ext cx="856951" cy="85402"/>
            </a:xfrm>
            <a:custGeom>
              <a:rect b="b" l="l" r="r" t="t"/>
              <a:pathLst>
                <a:path extrusionOk="0" h="1718" w="17239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015" y="4207503"/>
              <a:ext cx="649461" cy="933951"/>
            </a:xfrm>
            <a:custGeom>
              <a:rect b="b" l="l" r="r" t="t"/>
              <a:pathLst>
                <a:path extrusionOk="0" h="18788" w="13065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979908" y="3236816"/>
              <a:ext cx="2925533" cy="30174"/>
            </a:xfrm>
            <a:custGeom>
              <a:rect b="b" l="l" r="r" t="t"/>
              <a:pathLst>
                <a:path extrusionOk="0" h="607" w="58852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410828" y="5004156"/>
              <a:ext cx="257796" cy="137299"/>
            </a:xfrm>
            <a:custGeom>
              <a:rect b="b" l="l" r="r" t="t"/>
              <a:pathLst>
                <a:path extrusionOk="0" h="2762" w="5186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36378" y="4478621"/>
              <a:ext cx="41856" cy="35195"/>
            </a:xfrm>
            <a:custGeom>
              <a:rect b="b" l="l" r="r" t="t"/>
              <a:pathLst>
                <a:path extrusionOk="0" h="708" w="842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92832" y="4430105"/>
              <a:ext cx="127258" cy="122237"/>
            </a:xfrm>
            <a:custGeom>
              <a:rect b="b" l="l" r="r" t="t"/>
              <a:pathLst>
                <a:path extrusionOk="0" h="2459" w="256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559792" y="4292855"/>
              <a:ext cx="15112" cy="120547"/>
            </a:xfrm>
            <a:custGeom>
              <a:rect b="b" l="l" r="r" t="t"/>
              <a:pathLst>
                <a:path extrusionOk="0" h="2425" w="304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499543" y="4756451"/>
              <a:ext cx="38525" cy="33505"/>
            </a:xfrm>
            <a:custGeom>
              <a:rect b="b" l="l" r="r" t="t"/>
              <a:pathLst>
                <a:path extrusionOk="0" h="674" w="775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452667" y="4711264"/>
              <a:ext cx="127258" cy="122237"/>
            </a:xfrm>
            <a:custGeom>
              <a:rect b="b" l="l" r="r" t="t"/>
              <a:pathLst>
                <a:path extrusionOk="0" h="2459" w="256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66502" y="4614181"/>
              <a:ext cx="28484" cy="40215"/>
            </a:xfrm>
            <a:custGeom>
              <a:rect b="b" l="l" r="r" t="t"/>
              <a:pathLst>
                <a:path extrusionOk="0" h="809" w="573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345591" y="4574015"/>
              <a:ext cx="15112" cy="120547"/>
            </a:xfrm>
            <a:custGeom>
              <a:rect b="b" l="l" r="r" t="t"/>
              <a:pathLst>
                <a:path extrusionOk="0" h="2425" w="304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50612" y="4426774"/>
              <a:ext cx="125567" cy="135609"/>
            </a:xfrm>
            <a:custGeom>
              <a:rect b="b" l="l" r="r" t="t"/>
              <a:pathLst>
                <a:path extrusionOk="0" h="2728" w="2526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375715" y="4568994"/>
              <a:ext cx="128898" cy="123927"/>
            </a:xfrm>
            <a:custGeom>
              <a:rect b="b" l="l" r="r" t="t"/>
              <a:pathLst>
                <a:path extrusionOk="0" h="2493" w="2593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429253" y="4620892"/>
              <a:ext cx="40215" cy="38525"/>
            </a:xfrm>
            <a:custGeom>
              <a:rect b="b" l="l" r="r" t="t"/>
              <a:pathLst>
                <a:path extrusionOk="0" h="775" w="809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78632" y="4614181"/>
              <a:ext cx="50257" cy="48616"/>
            </a:xfrm>
            <a:custGeom>
              <a:rect b="b" l="l" r="r" t="t"/>
              <a:pathLst>
                <a:path extrusionOk="0" h="978" w="1011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5881" y="4287835"/>
              <a:ext cx="128898" cy="123877"/>
            </a:xfrm>
            <a:custGeom>
              <a:rect b="b" l="l" r="r" t="t"/>
              <a:pathLst>
                <a:path extrusionOk="0" h="2492" w="2593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67729" y="4358124"/>
              <a:ext cx="23513" cy="36885"/>
            </a:xfrm>
            <a:custGeom>
              <a:rect b="b" l="l" r="r" t="t"/>
              <a:pathLst>
                <a:path extrusionOk="0" h="742" w="473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02459" y="4476981"/>
              <a:ext cx="31864" cy="36835"/>
            </a:xfrm>
            <a:custGeom>
              <a:rect b="b" l="l" r="r" t="t"/>
              <a:pathLst>
                <a:path extrusionOk="0" h="741" w="641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325508" y="4358124"/>
              <a:ext cx="28484" cy="36885"/>
            </a:xfrm>
            <a:custGeom>
              <a:rect b="b" l="l" r="r" t="t"/>
              <a:pathLst>
                <a:path extrusionOk="0" h="742" w="573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307066" y="4195772"/>
              <a:ext cx="135609" cy="83761"/>
            </a:xfrm>
            <a:custGeom>
              <a:rect b="b" l="l" r="r" t="t"/>
              <a:pathLst>
                <a:path extrusionOk="0" h="1685" w="2728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521316" y="4570684"/>
              <a:ext cx="125567" cy="122237"/>
            </a:xfrm>
            <a:custGeom>
              <a:rect b="b" l="l" r="r" t="t"/>
              <a:pathLst>
                <a:path extrusionOk="0" h="2459" w="2526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51026" y="4190751"/>
              <a:ext cx="137249" cy="93803"/>
            </a:xfrm>
            <a:custGeom>
              <a:rect b="b" l="l" r="r" t="t"/>
              <a:pathLst>
                <a:path extrusionOk="0" h="1887" w="2761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616710" y="4358124"/>
              <a:ext cx="23463" cy="40215"/>
            </a:xfrm>
            <a:custGeom>
              <a:rect b="b" l="l" r="r" t="t"/>
              <a:pathLst>
                <a:path extrusionOk="0" h="809" w="472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86999" y="4476981"/>
              <a:ext cx="11781" cy="35195"/>
            </a:xfrm>
            <a:custGeom>
              <a:rect b="b" l="l" r="r" t="t"/>
              <a:pathLst>
                <a:path extrusionOk="0" h="708" w="237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757289" y="4356434"/>
              <a:ext cx="31864" cy="35195"/>
            </a:xfrm>
            <a:custGeom>
              <a:rect b="b" l="l" r="r" t="t"/>
              <a:pathLst>
                <a:path extrusionOk="0" h="708" w="641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569833" y="4289525"/>
              <a:ext cx="113886" cy="123877"/>
            </a:xfrm>
            <a:custGeom>
              <a:rect b="b" l="l" r="r" t="t"/>
              <a:pathLst>
                <a:path extrusionOk="0" h="2492" w="2291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24216" y="4714595"/>
              <a:ext cx="15112" cy="120596"/>
            </a:xfrm>
            <a:custGeom>
              <a:rect b="b" l="l" r="r" t="t"/>
              <a:pathLst>
                <a:path extrusionOk="0" h="2426" w="304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36792" y="4428414"/>
              <a:ext cx="128898" cy="123927"/>
            </a:xfrm>
            <a:custGeom>
              <a:rect b="b" l="l" r="r" t="t"/>
              <a:pathLst>
                <a:path extrusionOk="0" h="2493" w="2593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50612" y="4749740"/>
              <a:ext cx="38525" cy="45236"/>
            </a:xfrm>
            <a:custGeom>
              <a:rect b="b" l="l" r="r" t="t"/>
              <a:pathLst>
                <a:path extrusionOk="0" h="910" w="775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702062" y="4287835"/>
              <a:ext cx="128898" cy="123877"/>
            </a:xfrm>
            <a:custGeom>
              <a:rect b="b" l="l" r="r" t="t"/>
              <a:pathLst>
                <a:path extrusionOk="0" h="2492" w="2593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310446" y="4707934"/>
              <a:ext cx="125567" cy="135609"/>
            </a:xfrm>
            <a:custGeom>
              <a:rect b="b" l="l" r="r" t="t"/>
              <a:pathLst>
                <a:path extrusionOk="0" h="2728" w="2526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166486" y="4709574"/>
              <a:ext cx="128948" cy="123927"/>
            </a:xfrm>
            <a:custGeom>
              <a:rect b="b" l="l" r="r" t="t"/>
              <a:pathLst>
                <a:path extrusionOk="0" h="2493" w="2594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216693" y="4751430"/>
              <a:ext cx="36885" cy="33505"/>
            </a:xfrm>
            <a:custGeom>
              <a:rect b="b" l="l" r="r" t="t"/>
              <a:pathLst>
                <a:path extrusionOk="0" h="674" w="742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745558" y="4851844"/>
              <a:ext cx="138989" cy="16802"/>
            </a:xfrm>
            <a:custGeom>
              <a:rect b="b" l="l" r="r" t="t"/>
              <a:pathLst>
                <a:path extrusionOk="0" h="338" w="2796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4061912" y="4574015"/>
              <a:ext cx="15112" cy="120547"/>
            </a:xfrm>
            <a:custGeom>
              <a:rect b="b" l="l" r="r" t="t"/>
              <a:pathLst>
                <a:path extrusionOk="0" h="2425" w="304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235136" y="4570684"/>
              <a:ext cx="115526" cy="123877"/>
            </a:xfrm>
            <a:custGeom>
              <a:rect b="b" l="l" r="r" t="t"/>
              <a:pathLst>
                <a:path extrusionOk="0" h="2492" w="2324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988242" y="4289525"/>
              <a:ext cx="127258" cy="122187"/>
            </a:xfrm>
            <a:custGeom>
              <a:rect b="b" l="l" r="r" t="t"/>
              <a:pathLst>
                <a:path extrusionOk="0" h="2458" w="256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845972" y="4286144"/>
              <a:ext cx="125567" cy="135659"/>
            </a:xfrm>
            <a:custGeom>
              <a:rect b="b" l="l" r="r" t="t"/>
              <a:pathLst>
                <a:path extrusionOk="0" h="2729" w="2526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064382" y="4433435"/>
              <a:ext cx="15112" cy="120547"/>
            </a:xfrm>
            <a:custGeom>
              <a:rect b="b" l="l" r="r" t="t"/>
              <a:pathLst>
                <a:path extrusionOk="0" h="2425" w="304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206652" y="4428414"/>
              <a:ext cx="128948" cy="123927"/>
            </a:xfrm>
            <a:custGeom>
              <a:rect b="b" l="l" r="r" t="t"/>
              <a:pathLst>
                <a:path extrusionOk="0" h="2493" w="2594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089485" y="4568994"/>
              <a:ext cx="128948" cy="123927"/>
            </a:xfrm>
            <a:custGeom>
              <a:rect b="b" l="l" r="r" t="t"/>
              <a:pathLst>
                <a:path extrusionOk="0" h="2493" w="2594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251838" y="4476981"/>
              <a:ext cx="43596" cy="35195"/>
            </a:xfrm>
            <a:custGeom>
              <a:rect b="b" l="l" r="r" t="t"/>
              <a:pathLst>
                <a:path extrusionOk="0" h="708" w="877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034257" y="4711264"/>
              <a:ext cx="113886" cy="123927"/>
            </a:xfrm>
            <a:custGeom>
              <a:rect b="b" l="l" r="r" t="t"/>
              <a:pathLst>
                <a:path extrusionOk="0" h="2493" w="2291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139692" y="4614181"/>
              <a:ext cx="36885" cy="53637"/>
            </a:xfrm>
            <a:custGeom>
              <a:rect b="b" l="l" r="r" t="t"/>
              <a:pathLst>
                <a:path extrusionOk="0" h="1079" w="742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71921" y="4289525"/>
              <a:ext cx="127258" cy="122187"/>
            </a:xfrm>
            <a:custGeom>
              <a:rect b="b" l="l" r="r" t="t"/>
              <a:pathLst>
                <a:path extrusionOk="0" h="2458" w="256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072783" y="4754761"/>
              <a:ext cx="33505" cy="31864"/>
            </a:xfrm>
            <a:custGeom>
              <a:rect b="b" l="l" r="r" t="t"/>
              <a:pathLst>
                <a:path extrusionOk="0" h="641" w="674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074423" y="4430105"/>
              <a:ext cx="113886" cy="123877"/>
            </a:xfrm>
            <a:custGeom>
              <a:rect b="b" l="l" r="r" t="t"/>
              <a:pathLst>
                <a:path extrusionOk="0" h="2492" w="2291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116279" y="4475291"/>
              <a:ext cx="28484" cy="43546"/>
            </a:xfrm>
            <a:custGeom>
              <a:rect b="b" l="l" r="r" t="t"/>
              <a:pathLst>
                <a:path extrusionOk="0" h="876" w="573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633462" y="4751430"/>
              <a:ext cx="46877" cy="41906"/>
            </a:xfrm>
            <a:custGeom>
              <a:rect b="b" l="l" r="r" t="t"/>
              <a:pathLst>
                <a:path extrusionOk="0" h="843" w="943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990761" y="4610850"/>
              <a:ext cx="38525" cy="53587"/>
            </a:xfrm>
            <a:custGeom>
              <a:rect b="b" l="l" r="r" t="t"/>
              <a:pathLst>
                <a:path extrusionOk="0" h="1078" w="775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736345" y="4711264"/>
              <a:ext cx="127258" cy="122237"/>
            </a:xfrm>
            <a:custGeom>
              <a:rect b="b" l="l" r="r" t="t"/>
              <a:pathLst>
                <a:path extrusionOk="0" h="2459" w="256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596627" y="4709574"/>
              <a:ext cx="128898" cy="123927"/>
            </a:xfrm>
            <a:custGeom>
              <a:rect b="b" l="l" r="r" t="t"/>
              <a:pathLst>
                <a:path extrusionOk="0" h="2493" w="2593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48905" y="4567354"/>
              <a:ext cx="125567" cy="135609"/>
            </a:xfrm>
            <a:custGeom>
              <a:rect b="b" l="l" r="r" t="t"/>
              <a:pathLst>
                <a:path extrusionOk="0" h="2728" w="2526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784912" y="4751430"/>
              <a:ext cx="38525" cy="45236"/>
            </a:xfrm>
            <a:custGeom>
              <a:rect b="b" l="l" r="r" t="t"/>
              <a:pathLst>
                <a:path extrusionOk="0" h="910" w="775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13380" y="4709574"/>
              <a:ext cx="162353" cy="133968"/>
            </a:xfrm>
            <a:custGeom>
              <a:rect b="b" l="l" r="r" t="t"/>
              <a:pathLst>
                <a:path extrusionOk="0" h="2695" w="3266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415020" y="4568994"/>
              <a:ext cx="232693" cy="130588"/>
            </a:xfrm>
            <a:custGeom>
              <a:rect b="b" l="l" r="r" t="t"/>
              <a:pathLst>
                <a:path extrusionOk="0" h="2627" w="4681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5600" y="4289525"/>
              <a:ext cx="127258" cy="122187"/>
            </a:xfrm>
            <a:custGeom>
              <a:rect b="b" l="l" r="r" t="t"/>
              <a:pathLst>
                <a:path extrusionOk="0" h="2458" w="256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594125" y="4707934"/>
              <a:ext cx="125567" cy="135609"/>
            </a:xfrm>
            <a:custGeom>
              <a:rect b="b" l="l" r="r" t="t"/>
              <a:pathLst>
                <a:path extrusionOk="0" h="2728" w="2526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6180" y="4851844"/>
              <a:ext cx="127258" cy="142320"/>
            </a:xfrm>
            <a:custGeom>
              <a:rect b="b" l="l" r="r" t="t"/>
              <a:pathLst>
                <a:path extrusionOk="0" h="2863" w="256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740537" y="4714595"/>
              <a:ext cx="15112" cy="120596"/>
            </a:xfrm>
            <a:custGeom>
              <a:rect b="b" l="l" r="r" t="t"/>
              <a:pathLst>
                <a:path extrusionOk="0" h="2426" w="304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902890" y="4863576"/>
              <a:ext cx="15112" cy="135609"/>
            </a:xfrm>
            <a:custGeom>
              <a:rect b="b" l="l" r="r" t="t"/>
              <a:pathLst>
                <a:path extrusionOk="0" h="2728" w="304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113760" y="4942217"/>
              <a:ext cx="23513" cy="35195"/>
            </a:xfrm>
            <a:custGeom>
              <a:rect b="b" l="l" r="r" t="t"/>
              <a:pathLst>
                <a:path extrusionOk="0" h="708" w="473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065243" y="4915473"/>
              <a:ext cx="128898" cy="87042"/>
            </a:xfrm>
            <a:custGeom>
              <a:rect b="b" l="l" r="r" t="t"/>
              <a:pathLst>
                <a:path extrusionOk="0" h="1751" w="2593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189070" y="4190751"/>
              <a:ext cx="137299" cy="93803"/>
            </a:xfrm>
            <a:custGeom>
              <a:rect b="b" l="l" r="r" t="t"/>
              <a:pathLst>
                <a:path extrusionOk="0" h="1887" w="2762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712103" y="4615871"/>
              <a:ext cx="41906" cy="45236"/>
            </a:xfrm>
            <a:custGeom>
              <a:rect b="b" l="l" r="r" t="t"/>
              <a:pathLst>
                <a:path extrusionOk="0" h="910" w="843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07927" y="3266940"/>
              <a:ext cx="590853" cy="1874514"/>
            </a:xfrm>
            <a:custGeom>
              <a:rect b="b" l="l" r="r" t="t"/>
              <a:pathLst>
                <a:path extrusionOk="0" h="37709" w="11886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634291" y="4426774"/>
              <a:ext cx="125567" cy="135609"/>
            </a:xfrm>
            <a:custGeom>
              <a:rect b="b" l="l" r="r" t="t"/>
              <a:pathLst>
                <a:path extrusionOk="0" h="2728" w="2526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665227" y="4567354"/>
              <a:ext cx="125567" cy="135609"/>
            </a:xfrm>
            <a:custGeom>
              <a:rect b="b" l="l" r="r" t="t"/>
              <a:pathLst>
                <a:path extrusionOk="0" h="2728" w="2526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882807" y="4709574"/>
              <a:ext cx="128898" cy="123927"/>
            </a:xfrm>
            <a:custGeom>
              <a:rect b="b" l="l" r="r" t="t"/>
              <a:pathLst>
                <a:path extrusionOk="0" h="2493" w="2593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926303" y="4734678"/>
              <a:ext cx="33554" cy="33554"/>
            </a:xfrm>
            <a:custGeom>
              <a:rect b="b" l="l" r="r" t="t"/>
              <a:pathLst>
                <a:path extrusionOk="0" h="675" w="675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856892" y="4195772"/>
              <a:ext cx="135609" cy="83761"/>
            </a:xfrm>
            <a:custGeom>
              <a:rect b="b" l="l" r="r" t="t"/>
              <a:pathLst>
                <a:path extrusionOk="0" h="1685" w="2728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821747" y="4478621"/>
              <a:ext cx="48567" cy="35195"/>
            </a:xfrm>
            <a:custGeom>
              <a:rect b="b" l="l" r="r" t="t"/>
              <a:pathLst>
                <a:path extrusionOk="0" h="708" w="977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776561" y="4430105"/>
              <a:ext cx="127208" cy="122237"/>
            </a:xfrm>
            <a:custGeom>
              <a:rect b="b" l="l" r="r" t="t"/>
              <a:pathLst>
                <a:path extrusionOk="0" h="2459" w="2559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716263" y="4609160"/>
              <a:ext cx="30174" cy="46926"/>
            </a:xfrm>
            <a:custGeom>
              <a:rect b="b" l="l" r="r" t="t"/>
              <a:pathLst>
                <a:path extrusionOk="0" h="944" w="607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804995" y="4570684"/>
              <a:ext cx="125567" cy="122237"/>
            </a:xfrm>
            <a:custGeom>
              <a:rect b="b" l="l" r="r" t="t"/>
              <a:pathLst>
                <a:path extrusionOk="0" h="2459" w="2526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853512" y="4617561"/>
              <a:ext cx="31864" cy="43546"/>
            </a:xfrm>
            <a:custGeom>
              <a:rect b="b" l="l" r="r" t="t"/>
              <a:pathLst>
                <a:path extrusionOk="0" h="876" w="641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659394" y="4568994"/>
              <a:ext cx="128898" cy="123927"/>
            </a:xfrm>
            <a:custGeom>
              <a:rect b="b" l="l" r="r" t="t"/>
              <a:pathLst>
                <a:path extrusionOk="0" h="2493" w="2593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927182" y="4754761"/>
              <a:ext cx="40215" cy="38575"/>
            </a:xfrm>
            <a:custGeom>
              <a:rect b="b" l="l" r="r" t="t"/>
              <a:pathLst>
                <a:path extrusionOk="0" h="776" w="809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985741" y="4287835"/>
              <a:ext cx="128898" cy="123877"/>
            </a:xfrm>
            <a:custGeom>
              <a:rect b="b" l="l" r="r" t="t"/>
              <a:pathLst>
                <a:path extrusionOk="0" h="2492" w="2593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129651" y="4286144"/>
              <a:ext cx="125617" cy="135659"/>
            </a:xfrm>
            <a:custGeom>
              <a:rect b="b" l="l" r="r" t="t"/>
              <a:pathLst>
                <a:path extrusionOk="0" h="2729" w="2527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880306" y="4709574"/>
              <a:ext cx="128898" cy="123927"/>
            </a:xfrm>
            <a:custGeom>
              <a:rect b="b" l="l" r="r" t="t"/>
              <a:pathLst>
                <a:path extrusionOk="0" h="2493" w="2593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51408" y="4346393"/>
              <a:ext cx="38575" cy="45236"/>
            </a:xfrm>
            <a:custGeom>
              <a:rect b="b" l="l" r="r" t="t"/>
              <a:pathLst>
                <a:path extrusionOk="0" h="910" w="776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853512" y="4289525"/>
              <a:ext cx="113886" cy="123877"/>
            </a:xfrm>
            <a:custGeom>
              <a:rect b="b" l="l" r="r" t="t"/>
              <a:pathLst>
                <a:path extrusionOk="0" h="2492" w="2291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93678" y="4346393"/>
              <a:ext cx="36885" cy="53637"/>
            </a:xfrm>
            <a:custGeom>
              <a:rect b="b" l="l" r="r" t="t"/>
              <a:pathLst>
                <a:path extrusionOk="0" h="1079" w="742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843471" y="4292855"/>
              <a:ext cx="15112" cy="120547"/>
            </a:xfrm>
            <a:custGeom>
              <a:rect b="b" l="l" r="r" t="t"/>
              <a:pathLst>
                <a:path extrusionOk="0" h="2425" w="304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09601" y="4190751"/>
              <a:ext cx="137299" cy="93803"/>
            </a:xfrm>
            <a:custGeom>
              <a:rect b="b" l="l" r="r" t="t"/>
              <a:pathLst>
                <a:path extrusionOk="0" h="1887" w="2762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677787" y="4468580"/>
              <a:ext cx="40215" cy="51947"/>
            </a:xfrm>
            <a:custGeom>
              <a:rect b="b" l="l" r="r" t="t"/>
              <a:pathLst>
                <a:path extrusionOk="0" h="1045" w="809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979030" y="4476981"/>
              <a:ext cx="28534" cy="8401"/>
            </a:xfrm>
            <a:custGeom>
              <a:rect b="b" l="l" r="r" t="t"/>
              <a:pathLst>
                <a:path extrusionOk="0" h="169" w="574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2920471" y="4428414"/>
              <a:ext cx="128898" cy="123927"/>
            </a:xfrm>
            <a:custGeom>
              <a:rect b="b" l="l" r="r" t="t"/>
              <a:pathLst>
                <a:path extrusionOk="0" h="2493" w="2593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970678" y="4478621"/>
              <a:ext cx="33505" cy="40215"/>
            </a:xfrm>
            <a:custGeom>
              <a:rect b="b" l="l" r="r" t="t"/>
              <a:pathLst>
                <a:path extrusionOk="0" h="809" w="674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029237" y="4349773"/>
              <a:ext cx="40215" cy="45236"/>
            </a:xfrm>
            <a:custGeom>
              <a:rect b="b" l="l" r="r" t="t"/>
              <a:pathLst>
                <a:path extrusionOk="0" h="910" w="809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176528" y="4354794"/>
              <a:ext cx="36885" cy="48567"/>
            </a:xfrm>
            <a:custGeom>
              <a:rect b="b" l="l" r="r" t="t"/>
              <a:pathLst>
                <a:path extrusionOk="0" h="977" w="742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896179" y="4359815"/>
              <a:ext cx="31864" cy="36835"/>
            </a:xfrm>
            <a:custGeom>
              <a:rect b="b" l="l" r="r" t="t"/>
              <a:pathLst>
                <a:path extrusionOk="0" h="741" w="641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73198" y="3258539"/>
              <a:ext cx="2344821" cy="1882915"/>
            </a:xfrm>
            <a:custGeom>
              <a:rect b="b" l="l" r="r" t="t"/>
              <a:pathLst>
                <a:path extrusionOk="0" h="37878" w="4717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21714" y="4870287"/>
              <a:ext cx="13471" cy="18442"/>
            </a:xfrm>
            <a:custGeom>
              <a:rect b="b" l="l" r="r" t="t"/>
              <a:pathLst>
                <a:path extrusionOk="0" h="371" w="271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112916" y="4369856"/>
              <a:ext cx="286280" cy="771599"/>
            </a:xfrm>
            <a:custGeom>
              <a:rect b="b" l="l" r="r" t="t"/>
              <a:pathLst>
                <a:path extrusionOk="0" h="15522" w="5759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151442" y="4383228"/>
              <a:ext cx="35195" cy="115526"/>
            </a:xfrm>
            <a:custGeom>
              <a:rect b="b" l="l" r="r" t="t"/>
              <a:pathLst>
                <a:path extrusionOk="0" h="2324" w="708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31756" y="4922134"/>
              <a:ext cx="31864" cy="102154"/>
            </a:xfrm>
            <a:custGeom>
              <a:rect b="b" l="l" r="r" t="t"/>
              <a:pathLst>
                <a:path extrusionOk="0" h="2055" w="641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336361" y="4195772"/>
              <a:ext cx="135609" cy="83761"/>
            </a:xfrm>
            <a:custGeom>
              <a:rect b="b" l="l" r="r" t="t"/>
              <a:pathLst>
                <a:path extrusionOk="0" h="1685" w="2728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413380" y="4286144"/>
              <a:ext cx="125567" cy="135659"/>
            </a:xfrm>
            <a:custGeom>
              <a:rect b="b" l="l" r="r" t="t"/>
              <a:pathLst>
                <a:path extrusionOk="0" h="2729" w="2526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132202" y="4287835"/>
              <a:ext cx="128898" cy="123877"/>
            </a:xfrm>
            <a:custGeom>
              <a:rect b="b" l="l" r="r" t="t"/>
              <a:pathLst>
                <a:path extrusionOk="0" h="2492" w="2593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041829" y="4192441"/>
              <a:ext cx="127208" cy="88732"/>
            </a:xfrm>
            <a:custGeom>
              <a:rect b="b" l="l" r="r" t="t"/>
              <a:pathLst>
                <a:path extrusionOk="0" h="1785" w="2559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209153" y="4430105"/>
              <a:ext cx="127258" cy="122237"/>
            </a:xfrm>
            <a:custGeom>
              <a:rect b="b" l="l" r="r" t="t"/>
              <a:pathLst>
                <a:path extrusionOk="0" h="2459" w="256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237637" y="4570684"/>
              <a:ext cx="125567" cy="122237"/>
            </a:xfrm>
            <a:custGeom>
              <a:rect b="b" l="l" r="r" t="t"/>
              <a:pathLst>
                <a:path extrusionOk="0" h="2459" w="2526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896179" y="4195772"/>
              <a:ext cx="132278" cy="80381"/>
            </a:xfrm>
            <a:custGeom>
              <a:rect b="b" l="l" r="r" t="t"/>
              <a:pathLst>
                <a:path extrusionOk="0" h="1617" w="2661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99560" y="4287835"/>
              <a:ext cx="128898" cy="123877"/>
            </a:xfrm>
            <a:custGeom>
              <a:rect b="b" l="l" r="r" t="t"/>
              <a:pathLst>
                <a:path extrusionOk="0" h="2492" w="2593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05823" y="4195772"/>
              <a:ext cx="137299" cy="80381"/>
            </a:xfrm>
            <a:custGeom>
              <a:rect b="b" l="l" r="r" t="t"/>
              <a:pathLst>
                <a:path extrusionOk="0" h="1617" w="2762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92037" y="4568994"/>
              <a:ext cx="128898" cy="123927"/>
            </a:xfrm>
            <a:custGeom>
              <a:rect b="b" l="l" r="r" t="t"/>
              <a:pathLst>
                <a:path extrusionOk="0" h="2493" w="2593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08358" y="4192441"/>
              <a:ext cx="127208" cy="88732"/>
            </a:xfrm>
            <a:custGeom>
              <a:rect b="b" l="l" r="r" t="t"/>
              <a:pathLst>
                <a:path extrusionOk="0" h="1785" w="2559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54755" y="4195772"/>
              <a:ext cx="137299" cy="80381"/>
            </a:xfrm>
            <a:custGeom>
              <a:rect b="b" l="l" r="r" t="t"/>
              <a:pathLst>
                <a:path extrusionOk="0" h="1617" w="2762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562311" y="4192441"/>
              <a:ext cx="127258" cy="88732"/>
            </a:xfrm>
            <a:custGeom>
              <a:rect b="b" l="l" r="r" t="t"/>
              <a:pathLst>
                <a:path extrusionOk="0" h="1785" w="256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48938" y="4195772"/>
              <a:ext cx="133919" cy="80381"/>
            </a:xfrm>
            <a:custGeom>
              <a:rect b="b" l="l" r="r" t="t"/>
              <a:pathLst>
                <a:path extrusionOk="0" h="1617" w="2694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3790744" y="4430105"/>
              <a:ext cx="113886" cy="123877"/>
            </a:xfrm>
            <a:custGeom>
              <a:rect b="b" l="l" r="r" t="t"/>
              <a:pathLst>
                <a:path extrusionOk="0" h="2492" w="2291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3822559" y="4476981"/>
              <a:ext cx="38525" cy="40215"/>
            </a:xfrm>
            <a:custGeom>
              <a:rect b="b" l="l" r="r" t="t"/>
              <a:pathLst>
                <a:path extrusionOk="0" h="809" w="775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3750579" y="4711264"/>
              <a:ext cx="113886" cy="123927"/>
            </a:xfrm>
            <a:custGeom>
              <a:rect b="b" l="l" r="r" t="t"/>
              <a:pathLst>
                <a:path extrusionOk="0" h="2493" w="2291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859394" y="4615871"/>
              <a:ext cx="36835" cy="43546"/>
            </a:xfrm>
            <a:custGeom>
              <a:rect b="b" l="l" r="r" t="t"/>
              <a:pathLst>
                <a:path extrusionOk="0" h="876" w="741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3780703" y="4433435"/>
              <a:ext cx="15112" cy="120547"/>
            </a:xfrm>
            <a:custGeom>
              <a:rect b="b" l="l" r="r" t="t"/>
              <a:pathLst>
                <a:path extrusionOk="0" h="2425" w="304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805806" y="4568994"/>
              <a:ext cx="128948" cy="123927"/>
            </a:xfrm>
            <a:custGeom>
              <a:rect b="b" l="l" r="r" t="t"/>
              <a:pathLst>
                <a:path extrusionOk="0" h="2493" w="2594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066933" y="4426774"/>
              <a:ext cx="125567" cy="135609"/>
            </a:xfrm>
            <a:custGeom>
              <a:rect b="b" l="l" r="r" t="t"/>
              <a:pathLst>
                <a:path extrusionOk="0" h="2728" w="2526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951407" y="4570684"/>
              <a:ext cx="115576" cy="123877"/>
            </a:xfrm>
            <a:custGeom>
              <a:rect b="b" l="l" r="r" t="t"/>
              <a:pathLst>
                <a:path extrusionOk="0" h="2492" w="2325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961448" y="4473601"/>
              <a:ext cx="45236" cy="36885"/>
            </a:xfrm>
            <a:custGeom>
              <a:rect b="b" l="l" r="r" t="t"/>
              <a:pathLst>
                <a:path extrusionOk="0" h="742" w="91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922973" y="4428414"/>
              <a:ext cx="128948" cy="123927"/>
            </a:xfrm>
            <a:custGeom>
              <a:rect b="b" l="l" r="r" t="t"/>
              <a:pathLst>
                <a:path extrusionOk="0" h="2493" w="2594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7679" y="4873617"/>
              <a:ext cx="45236" cy="30174"/>
            </a:xfrm>
            <a:custGeom>
              <a:rect b="b" l="l" r="r" t="t"/>
              <a:pathLst>
                <a:path extrusionOk="0" h="607" w="91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386568" y="4353104"/>
              <a:ext cx="56968" cy="40215"/>
            </a:xfrm>
            <a:custGeom>
              <a:rect b="b" l="l" r="r" t="t"/>
              <a:pathLst>
                <a:path extrusionOk="0" h="809" w="1146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165657" y="4704553"/>
              <a:ext cx="309693" cy="138989"/>
            </a:xfrm>
            <a:custGeom>
              <a:rect b="b" l="l" r="r" t="t"/>
              <a:pathLst>
                <a:path extrusionOk="0" h="2796" w="623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779062" y="4736368"/>
              <a:ext cx="45236" cy="26843"/>
            </a:xfrm>
            <a:custGeom>
              <a:rect b="b" l="l" r="r" t="t"/>
              <a:pathLst>
                <a:path extrusionOk="0" h="540" w="91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348093" y="4920494"/>
              <a:ext cx="127258" cy="82021"/>
            </a:xfrm>
            <a:custGeom>
              <a:rect b="b" l="l" r="r" t="t"/>
              <a:pathLst>
                <a:path extrusionOk="0" h="1650" w="256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04133" y="4851844"/>
              <a:ext cx="123927" cy="149031"/>
            </a:xfrm>
            <a:custGeom>
              <a:rect b="b" l="l" r="r" t="t"/>
              <a:pathLst>
                <a:path extrusionOk="0" h="2998" w="2493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344713" y="4932176"/>
              <a:ext cx="8451" cy="70340"/>
            </a:xfrm>
            <a:custGeom>
              <a:rect b="b" l="l" r="r" t="t"/>
              <a:pathLst>
                <a:path extrusionOk="0" h="1415" w="17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394920" y="4942217"/>
              <a:ext cx="28534" cy="38575"/>
            </a:xfrm>
            <a:custGeom>
              <a:rect b="b" l="l" r="r" t="t"/>
              <a:pathLst>
                <a:path extrusionOk="0" h="776" w="574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940" y="4500394"/>
              <a:ext cx="55327" cy="45236"/>
            </a:xfrm>
            <a:custGeom>
              <a:rect b="b" l="l" r="r" t="t"/>
              <a:pathLst>
                <a:path extrusionOk="0" h="910" w="1113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9402" y="4289525"/>
              <a:ext cx="202568" cy="125567"/>
            </a:xfrm>
            <a:custGeom>
              <a:rect b="b" l="l" r="r" t="t"/>
              <a:pathLst>
                <a:path extrusionOk="0" h="2526" w="4075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48093" y="4430105"/>
              <a:ext cx="132278" cy="262817"/>
            </a:xfrm>
            <a:custGeom>
              <a:rect b="b" l="l" r="r" t="t"/>
              <a:pathLst>
                <a:path extrusionOk="0" h="5287" w="2661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252699" y="4947238"/>
              <a:ext cx="41856" cy="25153"/>
            </a:xfrm>
            <a:custGeom>
              <a:rect b="b" l="l" r="r" t="t"/>
              <a:pathLst>
                <a:path extrusionOk="0" h="506" w="842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443504" y="4492043"/>
              <a:ext cx="56918" cy="46877"/>
            </a:xfrm>
            <a:custGeom>
              <a:rect b="b" l="l" r="r" t="t"/>
              <a:pathLst>
                <a:path extrusionOk="0" h="943" w="1145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026767" y="4707934"/>
              <a:ext cx="125567" cy="135609"/>
            </a:xfrm>
            <a:custGeom>
              <a:rect b="b" l="l" r="r" t="t"/>
              <a:pathLst>
                <a:path extrusionOk="0" h="2728" w="2526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553959" y="4848514"/>
              <a:ext cx="125567" cy="155692"/>
            </a:xfrm>
            <a:custGeom>
              <a:rect b="b" l="l" r="r" t="t"/>
              <a:pathLst>
                <a:path extrusionOk="0" h="3132" w="2526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409999" y="4426774"/>
              <a:ext cx="205899" cy="130588"/>
            </a:xfrm>
            <a:custGeom>
              <a:rect b="b" l="l" r="r" t="t"/>
              <a:pathLst>
                <a:path extrusionOk="0" h="2627" w="4142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416710" y="4195772"/>
              <a:ext cx="132278" cy="80381"/>
            </a:xfrm>
            <a:custGeom>
              <a:rect b="b" l="l" r="r" t="t"/>
              <a:pathLst>
                <a:path extrusionOk="0" h="1617" w="2661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409999" y="4850204"/>
              <a:ext cx="128948" cy="143960"/>
            </a:xfrm>
            <a:custGeom>
              <a:rect b="b" l="l" r="r" t="t"/>
              <a:pathLst>
                <a:path extrusionOk="0" h="2896" w="2594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735516" y="4850204"/>
              <a:ext cx="160712" cy="143960"/>
            </a:xfrm>
            <a:custGeom>
              <a:rect b="b" l="l" r="r" t="t"/>
              <a:pathLst>
                <a:path extrusionOk="0" h="2896" w="3233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12931" y="4850204"/>
              <a:ext cx="130588" cy="150671"/>
            </a:xfrm>
            <a:custGeom>
              <a:rect b="b" l="l" r="r" t="t"/>
              <a:pathLst>
                <a:path extrusionOk="0" h="3031" w="2627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22576" y="4850204"/>
              <a:ext cx="697928" cy="155692"/>
            </a:xfrm>
            <a:custGeom>
              <a:rect b="b" l="l" r="r" t="t"/>
              <a:pathLst>
                <a:path extrusionOk="0" h="3132" w="1404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843471" y="4845183"/>
              <a:ext cx="169113" cy="157332"/>
            </a:xfrm>
            <a:custGeom>
              <a:rect b="b" l="l" r="r" t="t"/>
              <a:pathLst>
                <a:path extrusionOk="0" h="3165" w="3402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7" name="Google Shape;477;p3"/>
          <p:cNvSpPr txBox="1"/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0"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0" sz="5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0" sz="5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0" sz="5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0" sz="5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0" sz="5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0" sz="5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0" sz="5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0"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8" name="Google Shape;478;p3"/>
          <p:cNvSpPr txBox="1"/>
          <p:nvPr>
            <p:ph idx="1" type="subTitle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79" name="Google Shape;479;p3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"/>
          <p:cNvSpPr txBox="1"/>
          <p:nvPr>
            <p:ph idx="1" type="body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 rtl="0" algn="ctr">
              <a:spcBef>
                <a:spcPts val="600"/>
              </a:spcBef>
              <a:spcAft>
                <a:spcPts val="0"/>
              </a:spcAft>
              <a:buSzPts val="2000"/>
              <a:buChar char="✖"/>
              <a:defRPr i="1" sz="2000">
                <a:solidFill>
                  <a:schemeClr val="accent1"/>
                </a:solidFill>
              </a:defRPr>
            </a:lvl1pPr>
            <a:lvl2pPr indent="-355600" lvl="1" marL="914400" rtl="0" algn="ctr">
              <a:spcBef>
                <a:spcPts val="0"/>
              </a:spcBef>
              <a:spcAft>
                <a:spcPts val="0"/>
              </a:spcAft>
              <a:buSzPts val="2000"/>
              <a:buChar char="○"/>
              <a:defRPr i="1" sz="2000">
                <a:solidFill>
                  <a:schemeClr val="accent1"/>
                </a:solidFill>
              </a:defRPr>
            </a:lvl2pPr>
            <a:lvl3pPr indent="-355600" lvl="2" marL="1371600" rtl="0" algn="ctr">
              <a:spcBef>
                <a:spcPts val="0"/>
              </a:spcBef>
              <a:spcAft>
                <a:spcPts val="0"/>
              </a:spcAft>
              <a:buSzPts val="2000"/>
              <a:buChar char="■"/>
              <a:defRPr i="1" sz="2000">
                <a:solidFill>
                  <a:schemeClr val="accent1"/>
                </a:solidFill>
              </a:defRPr>
            </a:lvl3pPr>
            <a:lvl4pPr indent="-355600" lvl="3" marL="18288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i="1" sz="2000">
                <a:solidFill>
                  <a:schemeClr val="accent1"/>
                </a:solidFill>
              </a:defRPr>
            </a:lvl4pPr>
            <a:lvl5pPr indent="-355600" lvl="4" marL="22860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i="1" sz="2000">
                <a:solidFill>
                  <a:schemeClr val="accent1"/>
                </a:solidFill>
              </a:defRPr>
            </a:lvl5pPr>
            <a:lvl6pPr indent="-355600" lvl="5" marL="27432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i="1" sz="2000">
                <a:solidFill>
                  <a:schemeClr val="accent1"/>
                </a:solidFill>
              </a:defRPr>
            </a:lvl6pPr>
            <a:lvl7pPr indent="-355600" lvl="6" marL="32004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i="1" sz="2000">
                <a:solidFill>
                  <a:schemeClr val="accent1"/>
                </a:solidFill>
              </a:defRPr>
            </a:lvl7pPr>
            <a:lvl8pPr indent="-355600" lvl="7" marL="36576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i="1" sz="2000">
                <a:solidFill>
                  <a:schemeClr val="accent1"/>
                </a:solidFill>
              </a:defRPr>
            </a:lvl8pPr>
            <a:lvl9pPr indent="-3556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i="1" sz="2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82" name="Google Shape;482;p4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55D4B"/>
                </a:solidFill>
              </a:defRPr>
            </a:lvl1pPr>
            <a:lvl2pPr lvl="1">
              <a:buNone/>
              <a:defRPr>
                <a:solidFill>
                  <a:srgbClr val="F55D4B"/>
                </a:solidFill>
              </a:defRPr>
            </a:lvl2pPr>
            <a:lvl3pPr lvl="2">
              <a:buNone/>
              <a:defRPr>
                <a:solidFill>
                  <a:srgbClr val="F55D4B"/>
                </a:solidFill>
              </a:defRPr>
            </a:lvl3pPr>
            <a:lvl4pPr lvl="3">
              <a:buNone/>
              <a:defRPr>
                <a:solidFill>
                  <a:srgbClr val="F55D4B"/>
                </a:solidFill>
              </a:defRPr>
            </a:lvl4pPr>
            <a:lvl5pPr lvl="4">
              <a:buNone/>
              <a:defRPr>
                <a:solidFill>
                  <a:srgbClr val="F55D4B"/>
                </a:solidFill>
              </a:defRPr>
            </a:lvl5pPr>
            <a:lvl6pPr lvl="5">
              <a:buNone/>
              <a:defRPr>
                <a:solidFill>
                  <a:srgbClr val="F55D4B"/>
                </a:solidFill>
              </a:defRPr>
            </a:lvl6pPr>
            <a:lvl7pPr lvl="6">
              <a:buNone/>
              <a:defRPr>
                <a:solidFill>
                  <a:srgbClr val="F55D4B"/>
                </a:solidFill>
              </a:defRPr>
            </a:lvl7pPr>
            <a:lvl8pPr lvl="7">
              <a:buNone/>
              <a:defRPr>
                <a:solidFill>
                  <a:srgbClr val="F55D4B"/>
                </a:solidFill>
              </a:defRPr>
            </a:lvl8pPr>
            <a:lvl9pPr lvl="8">
              <a:buNone/>
              <a:defRPr>
                <a:solidFill>
                  <a:srgbClr val="F55D4B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3" name="Google Shape;483;p4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484" name="Google Shape;484;p4"/>
            <p:cNvSpPr/>
            <p:nvPr/>
          </p:nvSpPr>
          <p:spPr>
            <a:xfrm>
              <a:off x="1803411" y="-6007"/>
              <a:ext cx="5944150" cy="724669"/>
            </a:xfrm>
            <a:custGeom>
              <a:rect b="b" l="l" r="r" t="t"/>
              <a:pathLst>
                <a:path extrusionOk="0" h="10910" w="8949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1045264" y="-6007"/>
              <a:ext cx="7118300" cy="2100014"/>
            </a:xfrm>
            <a:custGeom>
              <a:rect b="b" l="l" r="r" t="t"/>
              <a:pathLst>
                <a:path extrusionOk="0" h="31616" w="107167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1324836" y="-6007"/>
              <a:ext cx="487541" cy="711252"/>
            </a:xfrm>
            <a:custGeom>
              <a:rect b="b" l="l" r="r" t="t"/>
              <a:pathLst>
                <a:path extrusionOk="0" h="10708" w="734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" name="Google Shape;487;p4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488" name="Google Shape;488;p4"/>
            <p:cNvSpPr/>
            <p:nvPr/>
          </p:nvSpPr>
          <p:spPr>
            <a:xfrm>
              <a:off x="-7997" y="4475586"/>
              <a:ext cx="315374" cy="89538"/>
            </a:xfrm>
            <a:custGeom>
              <a:rect b="b" l="l" r="r" t="t"/>
              <a:pathLst>
                <a:path extrusionOk="0" h="1348" w="4748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-7997" y="4374956"/>
              <a:ext cx="310857" cy="96246"/>
            </a:xfrm>
            <a:custGeom>
              <a:rect b="b" l="l" r="r" t="t"/>
              <a:pathLst>
                <a:path extrusionOk="0" h="1449" w="468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-7997" y="4187113"/>
              <a:ext cx="257188" cy="62703"/>
            </a:xfrm>
            <a:custGeom>
              <a:rect b="b" l="l" r="r" t="t"/>
              <a:pathLst>
                <a:path extrusionOk="0" h="944" w="3872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-7997" y="4238524"/>
              <a:ext cx="261705" cy="85087"/>
            </a:xfrm>
            <a:custGeom>
              <a:rect b="b" l="l" r="r" t="t"/>
              <a:pathLst>
                <a:path extrusionOk="0" h="1281" w="394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-7997" y="4634336"/>
              <a:ext cx="373494" cy="98505"/>
            </a:xfrm>
            <a:custGeom>
              <a:rect b="b" l="l" r="r" t="t"/>
              <a:pathLst>
                <a:path extrusionOk="0" h="1483" w="5623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-7997" y="4558348"/>
              <a:ext cx="225903" cy="69345"/>
            </a:xfrm>
            <a:custGeom>
              <a:rect b="b" l="l" r="r" t="t"/>
              <a:pathLst>
                <a:path extrusionOk="0" h="1044" w="3401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-7997" y="4685813"/>
              <a:ext cx="382461" cy="93988"/>
            </a:xfrm>
            <a:custGeom>
              <a:rect b="b" l="l" r="r" t="t"/>
              <a:pathLst>
                <a:path extrusionOk="0" h="1415" w="5758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658012" y="4408499"/>
              <a:ext cx="382461" cy="335500"/>
            </a:xfrm>
            <a:custGeom>
              <a:rect b="b" l="l" r="r" t="t"/>
              <a:pathLst>
                <a:path extrusionOk="0" h="5051" w="5758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-7997" y="4735032"/>
              <a:ext cx="375752" cy="102888"/>
            </a:xfrm>
            <a:custGeom>
              <a:rect b="b" l="l" r="r" t="t"/>
              <a:pathLst>
                <a:path extrusionOk="0" h="1549" w="5657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-7997" y="3985853"/>
              <a:ext cx="216936" cy="73862"/>
            </a:xfrm>
            <a:custGeom>
              <a:rect b="b" l="l" r="r" t="t"/>
              <a:pathLst>
                <a:path extrusionOk="0" h="1112" w="3266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-7997" y="4424175"/>
              <a:ext cx="324275" cy="93988"/>
            </a:xfrm>
            <a:custGeom>
              <a:rect b="b" l="l" r="r" t="t"/>
              <a:pathLst>
                <a:path extrusionOk="0" h="1415" w="4882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-7997" y="4030555"/>
              <a:ext cx="216936" cy="67153"/>
            </a:xfrm>
            <a:custGeom>
              <a:rect b="b" l="l" r="r" t="t"/>
              <a:pathLst>
                <a:path extrusionOk="0" h="1011" w="3266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-7997" y="4126735"/>
              <a:ext cx="239320" cy="73862"/>
            </a:xfrm>
            <a:custGeom>
              <a:rect b="b" l="l" r="r" t="t"/>
              <a:pathLst>
                <a:path extrusionOk="0" h="1112" w="3603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-7997" y="4310127"/>
              <a:ext cx="143140" cy="53736"/>
            </a:xfrm>
            <a:custGeom>
              <a:rect b="b" l="l" r="r" t="t"/>
              <a:pathLst>
                <a:path extrusionOk="0" h="809" w="2155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-7997" y="4075257"/>
              <a:ext cx="248287" cy="91796"/>
            </a:xfrm>
            <a:custGeom>
              <a:rect b="b" l="l" r="r" t="t"/>
              <a:pathLst>
                <a:path extrusionOk="0" h="1382" w="3738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381106" y="3464768"/>
              <a:ext cx="715702" cy="201327"/>
            </a:xfrm>
            <a:custGeom>
              <a:rect b="b" l="l" r="r" t="t"/>
              <a:pathLst>
                <a:path extrusionOk="0" h="3031" w="10775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1067649" y="4327995"/>
              <a:ext cx="51477" cy="26901"/>
            </a:xfrm>
            <a:custGeom>
              <a:rect b="b" l="l" r="r" t="t"/>
              <a:pathLst>
                <a:path extrusionOk="0" h="405" w="775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042664" y="4482294"/>
              <a:ext cx="64895" cy="24643"/>
            </a:xfrm>
            <a:custGeom>
              <a:rect b="b" l="l" r="r" t="t"/>
              <a:pathLst>
                <a:path extrusionOk="0" h="371" w="977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-7997" y="3247832"/>
              <a:ext cx="2193869" cy="2010543"/>
            </a:xfrm>
            <a:custGeom>
              <a:rect b="b" l="l" r="r" t="t"/>
              <a:pathLst>
                <a:path extrusionOk="0" h="30269" w="33029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-7997" y="4793152"/>
              <a:ext cx="360076" cy="109664"/>
            </a:xfrm>
            <a:custGeom>
              <a:rect b="b" l="l" r="r" t="t"/>
              <a:pathLst>
                <a:path extrusionOk="0" h="1651" w="5421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" name="Google Shape;508;p4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509" name="Google Shape;509;p4"/>
            <p:cNvSpPr/>
            <p:nvPr/>
          </p:nvSpPr>
          <p:spPr>
            <a:xfrm>
              <a:off x="8758311" y="2981744"/>
              <a:ext cx="26901" cy="33610"/>
            </a:xfrm>
            <a:custGeom>
              <a:rect b="b" l="l" r="r" t="t"/>
              <a:pathLst>
                <a:path extrusionOk="0" h="506" w="405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8682257" y="3929925"/>
              <a:ext cx="102955" cy="118564"/>
            </a:xfrm>
            <a:custGeom>
              <a:rect b="b" l="l" r="r" t="t"/>
              <a:pathLst>
                <a:path extrusionOk="0" h="1785" w="155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8805272" y="2999611"/>
              <a:ext cx="107405" cy="26901"/>
            </a:xfrm>
            <a:custGeom>
              <a:rect b="b" l="l" r="r" t="t"/>
              <a:pathLst>
                <a:path extrusionOk="0" h="405" w="1617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8443004" y="2878855"/>
              <a:ext cx="688868" cy="1216595"/>
            </a:xfrm>
            <a:custGeom>
              <a:rect b="b" l="l" r="r" t="t"/>
              <a:pathLst>
                <a:path extrusionOk="0" h="18316" w="10371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8498931" y="3035413"/>
              <a:ext cx="583721" cy="914704"/>
            </a:xfrm>
            <a:custGeom>
              <a:rect b="b" l="l" r="r" t="t"/>
              <a:pathLst>
                <a:path extrusionOk="0" h="13771" w="8788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8845524" y="2961618"/>
              <a:ext cx="20192" cy="20192"/>
            </a:xfrm>
            <a:custGeom>
              <a:rect b="b" l="l" r="r" t="t"/>
              <a:pathLst>
                <a:path extrusionOk="0" h="304" w="304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" name="Google Shape;515;p4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516" name="Google Shape;516;p4"/>
            <p:cNvSpPr/>
            <p:nvPr/>
          </p:nvSpPr>
          <p:spPr>
            <a:xfrm>
              <a:off x="6700941" y="5054790"/>
              <a:ext cx="111855" cy="1511843"/>
            </a:xfrm>
            <a:custGeom>
              <a:rect b="b" l="l" r="r" t="t"/>
              <a:pathLst>
                <a:path extrusionOk="0" h="22761" w="1684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6457170" y="4802119"/>
              <a:ext cx="333242" cy="1894170"/>
            </a:xfrm>
            <a:custGeom>
              <a:rect b="b" l="l" r="r" t="t"/>
              <a:pathLst>
                <a:path extrusionOk="0" h="28517" w="5017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8109762" y="4967577"/>
              <a:ext cx="60511" cy="60444"/>
            </a:xfrm>
            <a:custGeom>
              <a:rect b="b" l="l" r="r" t="t"/>
              <a:pathLst>
                <a:path extrusionOk="0" h="910" w="911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6797054" y="5021247"/>
              <a:ext cx="2354943" cy="156624"/>
            </a:xfrm>
            <a:custGeom>
              <a:rect b="b" l="l" r="r" t="t"/>
              <a:pathLst>
                <a:path extrusionOk="0" h="2358" w="35454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6785895" y="4797602"/>
              <a:ext cx="2366102" cy="170042"/>
            </a:xfrm>
            <a:custGeom>
              <a:rect b="b" l="l" r="r" t="t"/>
              <a:pathLst>
                <a:path extrusionOk="0" h="2560" w="35622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8024808" y="4983253"/>
              <a:ext cx="31351" cy="31351"/>
            </a:xfrm>
            <a:custGeom>
              <a:rect b="b" l="l" r="r" t="t"/>
              <a:pathLst>
                <a:path extrusionOk="0" h="472" w="472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8239485" y="6776727"/>
              <a:ext cx="93988" cy="67153"/>
            </a:xfrm>
            <a:custGeom>
              <a:rect b="b" l="l" r="r" t="t"/>
              <a:pathLst>
                <a:path extrusionOk="0" h="1011" w="1415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7863799" y="6727574"/>
              <a:ext cx="290798" cy="96180"/>
            </a:xfrm>
            <a:custGeom>
              <a:rect b="b" l="l" r="r" t="t"/>
              <a:pathLst>
                <a:path extrusionOk="0" h="1448" w="4378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6705391" y="6564308"/>
              <a:ext cx="2446606" cy="190168"/>
            </a:xfrm>
            <a:custGeom>
              <a:rect b="b" l="l" r="r" t="t"/>
              <a:pathLst>
                <a:path extrusionOk="0" h="2863" w="36834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7671506" y="6765568"/>
              <a:ext cx="85021" cy="22451"/>
            </a:xfrm>
            <a:custGeom>
              <a:rect b="b" l="l" r="r" t="t"/>
              <a:pathLst>
                <a:path extrusionOk="0" h="338" w="128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7678215" y="6696223"/>
              <a:ext cx="87279" cy="20192"/>
            </a:xfrm>
            <a:custGeom>
              <a:rect b="b" l="l" r="r" t="t"/>
              <a:pathLst>
                <a:path extrusionOk="0" h="304" w="1314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7687116" y="6729766"/>
              <a:ext cx="91796" cy="29159"/>
            </a:xfrm>
            <a:custGeom>
              <a:rect b="b" l="l" r="r" t="t"/>
              <a:pathLst>
                <a:path extrusionOk="0" h="439" w="1382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6445945" y="6685064"/>
              <a:ext cx="1552095" cy="178942"/>
            </a:xfrm>
            <a:custGeom>
              <a:rect b="b" l="l" r="r" t="t"/>
              <a:pathLst>
                <a:path extrusionOk="0" h="2694" w="23367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" name="Google Shape;529;p4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30" name="Google Shape;530;p4"/>
            <p:cNvSpPr/>
            <p:nvPr/>
          </p:nvSpPr>
          <p:spPr>
            <a:xfrm>
              <a:off x="1342704" y="2046980"/>
              <a:ext cx="118564" cy="107405"/>
            </a:xfrm>
            <a:custGeom>
              <a:rect b="b" l="l" r="r" t="t"/>
              <a:pathLst>
                <a:path extrusionOk="0" h="1617" w="1785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409791" y="2120775"/>
              <a:ext cx="35868" cy="35802"/>
            </a:xfrm>
            <a:custGeom>
              <a:rect b="b" l="l" r="r" t="t"/>
              <a:pathLst>
                <a:path extrusionOk="0" h="539" w="54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792593" y="1261999"/>
              <a:ext cx="619523" cy="565853"/>
            </a:xfrm>
            <a:custGeom>
              <a:rect b="b" l="l" r="r" t="t"/>
              <a:pathLst>
                <a:path extrusionOk="0" h="8519" w="9327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969210" y="1727156"/>
              <a:ext cx="210294" cy="53736"/>
            </a:xfrm>
            <a:custGeom>
              <a:rect b="b" l="l" r="r" t="t"/>
              <a:pathLst>
                <a:path extrusionOk="0" h="809" w="3166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1798894" y="1999953"/>
              <a:ext cx="62703" cy="134306"/>
            </a:xfrm>
            <a:custGeom>
              <a:rect b="b" l="l" r="r" t="t"/>
              <a:pathLst>
                <a:path extrusionOk="0" h="2022" w="944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197372" y="1776375"/>
              <a:ext cx="73862" cy="31351"/>
            </a:xfrm>
            <a:custGeom>
              <a:rect b="b" l="l" r="r" t="t"/>
              <a:pathLst>
                <a:path extrusionOk="0" h="472" w="1112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799302" y="1767408"/>
              <a:ext cx="64895" cy="33610"/>
            </a:xfrm>
            <a:custGeom>
              <a:rect b="b" l="l" r="r" t="t"/>
              <a:pathLst>
                <a:path extrusionOk="0" h="506" w="977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322578" y="1836753"/>
              <a:ext cx="143207" cy="51477"/>
            </a:xfrm>
            <a:custGeom>
              <a:rect b="b" l="l" r="r" t="t"/>
              <a:pathLst>
                <a:path extrusionOk="0" h="775" w="2156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684846" y="2181153"/>
              <a:ext cx="66" cy="6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660270" y="2158769"/>
              <a:ext cx="26901" cy="26901"/>
            </a:xfrm>
            <a:custGeom>
              <a:rect b="b" l="l" r="r" t="t"/>
              <a:pathLst>
                <a:path extrusionOk="0" h="405" w="405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750083" y="1865779"/>
              <a:ext cx="304215" cy="250546"/>
            </a:xfrm>
            <a:custGeom>
              <a:rect b="b" l="l" r="r" t="t"/>
              <a:pathLst>
                <a:path extrusionOk="0" h="3772" w="458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1635694" y="2129676"/>
              <a:ext cx="89471" cy="100697"/>
            </a:xfrm>
            <a:custGeom>
              <a:rect b="b" l="l" r="r" t="t"/>
              <a:pathLst>
                <a:path extrusionOk="0" h="1516" w="1347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870839" y="1984344"/>
              <a:ext cx="38060" cy="35802"/>
            </a:xfrm>
            <a:custGeom>
              <a:rect b="b" l="l" r="r" t="t"/>
              <a:pathLst>
                <a:path extrusionOk="0" h="539" w="573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369880" y="1765149"/>
              <a:ext cx="266221" cy="257254"/>
            </a:xfrm>
            <a:custGeom>
              <a:rect b="b" l="l" r="r" t="t"/>
              <a:pathLst>
                <a:path extrusionOk="0" h="3873" w="4008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305052" y="1677937"/>
              <a:ext cx="1538677" cy="673192"/>
            </a:xfrm>
            <a:custGeom>
              <a:rect b="b" l="l" r="r" t="t"/>
              <a:pathLst>
                <a:path extrusionOk="0" h="10135" w="23165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428066" y="1821077"/>
              <a:ext cx="143207" cy="156624"/>
            </a:xfrm>
            <a:custGeom>
              <a:rect b="b" l="l" r="r" t="t"/>
              <a:pathLst>
                <a:path extrusionOk="0" h="2358" w="2156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1586475" y="2076007"/>
              <a:ext cx="190168" cy="201327"/>
            </a:xfrm>
            <a:custGeom>
              <a:rect b="b" l="l" r="r" t="t"/>
              <a:pathLst>
                <a:path extrusionOk="0" h="3031" w="2863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" name="Google Shape;547;p4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548" name="Google Shape;548;p4"/>
            <p:cNvSpPr/>
            <p:nvPr/>
          </p:nvSpPr>
          <p:spPr>
            <a:xfrm>
              <a:off x="3688614" y="5616127"/>
              <a:ext cx="154366" cy="147657"/>
            </a:xfrm>
            <a:custGeom>
              <a:rect b="b" l="l" r="r" t="t"/>
              <a:pathLst>
                <a:path extrusionOk="0" h="2223" w="2324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3581275" y="5472986"/>
              <a:ext cx="154366" cy="152108"/>
            </a:xfrm>
            <a:custGeom>
              <a:rect b="b" l="l" r="r" t="t"/>
              <a:pathLst>
                <a:path extrusionOk="0" h="2290" w="2324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3418009" y="6016389"/>
              <a:ext cx="40318" cy="38127"/>
            </a:xfrm>
            <a:custGeom>
              <a:rect b="b" l="l" r="r" t="t"/>
              <a:pathLst>
                <a:path extrusionOk="0" h="574" w="607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3744475" y="5765909"/>
              <a:ext cx="147724" cy="152174"/>
            </a:xfrm>
            <a:custGeom>
              <a:rect b="b" l="l" r="r" t="t"/>
              <a:pathLst>
                <a:path extrusionOk="0" h="2291" w="2224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3579017" y="5790552"/>
              <a:ext cx="158816" cy="149916"/>
            </a:xfrm>
            <a:custGeom>
              <a:rect b="b" l="l" r="r" t="t"/>
              <a:pathLst>
                <a:path extrusionOk="0" h="2257" w="2391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3527606" y="5636253"/>
              <a:ext cx="154366" cy="167783"/>
            </a:xfrm>
            <a:custGeom>
              <a:rect b="b" l="l" r="r" t="t"/>
              <a:pathLst>
                <a:path extrusionOk="0" h="2526" w="2324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3326346" y="5604901"/>
              <a:ext cx="33610" cy="44835"/>
            </a:xfrm>
            <a:custGeom>
              <a:rect b="b" l="l" r="r" t="t"/>
              <a:pathLst>
                <a:path extrusionOk="0" h="675" w="506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3259259" y="5517688"/>
              <a:ext cx="152108" cy="167783"/>
            </a:xfrm>
            <a:custGeom>
              <a:rect b="b" l="l" r="r" t="t"/>
              <a:pathLst>
                <a:path extrusionOk="0" h="2526" w="229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2621869" y="5935884"/>
              <a:ext cx="138757" cy="152174"/>
            </a:xfrm>
            <a:custGeom>
              <a:rect b="b" l="l" r="r" t="t"/>
              <a:pathLst>
                <a:path extrusionOk="0" h="2291" w="2089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2626319" y="6152820"/>
              <a:ext cx="44835" cy="35868"/>
            </a:xfrm>
            <a:custGeom>
              <a:rect b="b" l="l" r="r" t="t"/>
              <a:pathLst>
                <a:path extrusionOk="0" h="540" w="675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2469827" y="6177397"/>
              <a:ext cx="35802" cy="35868"/>
            </a:xfrm>
            <a:custGeom>
              <a:rect b="b" l="l" r="r" t="t"/>
              <a:pathLst>
                <a:path extrusionOk="0" h="540" w="539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2568199" y="6101409"/>
              <a:ext cx="158883" cy="147657"/>
            </a:xfrm>
            <a:custGeom>
              <a:rect b="b" l="l" r="r" t="t"/>
              <a:pathLst>
                <a:path extrusionOk="0" h="2223" w="2392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2418350" y="6125986"/>
              <a:ext cx="145465" cy="147657"/>
            </a:xfrm>
            <a:custGeom>
              <a:rect b="b" l="l" r="r" t="t"/>
              <a:pathLst>
                <a:path extrusionOk="0" h="2223" w="219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2409449" y="6143853"/>
              <a:ext cx="31351" cy="134240"/>
            </a:xfrm>
            <a:custGeom>
              <a:rect b="b" l="l" r="r" t="t"/>
              <a:pathLst>
                <a:path extrusionOk="0" h="2021" w="472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2518980" y="6011938"/>
              <a:ext cx="42577" cy="62703"/>
            </a:xfrm>
            <a:custGeom>
              <a:rect b="b" l="l" r="r" t="t"/>
              <a:pathLst>
                <a:path extrusionOk="0" h="944" w="641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2458602" y="5953819"/>
              <a:ext cx="156624" cy="156558"/>
            </a:xfrm>
            <a:custGeom>
              <a:rect b="b" l="l" r="r" t="t"/>
              <a:pathLst>
                <a:path extrusionOk="0" h="2357" w="2358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3051224" y="6025356"/>
              <a:ext cx="156624" cy="154366"/>
            </a:xfrm>
            <a:custGeom>
              <a:rect b="b" l="l" r="r" t="t"/>
              <a:pathLst>
                <a:path extrusionOk="0" h="2324" w="2358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3368790" y="5982845"/>
              <a:ext cx="158883" cy="145465"/>
            </a:xfrm>
            <a:custGeom>
              <a:rect b="b" l="l" r="r" t="t"/>
              <a:pathLst>
                <a:path extrusionOk="0" h="2190" w="2392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2729207" y="6072316"/>
              <a:ext cx="152174" cy="167783"/>
            </a:xfrm>
            <a:custGeom>
              <a:rect b="b" l="l" r="r" t="t"/>
              <a:pathLst>
                <a:path extrusionOk="0" h="2526" w="2291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2782877" y="6125986"/>
              <a:ext cx="42577" cy="51477"/>
            </a:xfrm>
            <a:custGeom>
              <a:rect b="b" l="l" r="r" t="t"/>
              <a:pathLst>
                <a:path extrusionOk="0" h="775" w="641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3418009" y="5499821"/>
              <a:ext cx="154366" cy="145399"/>
            </a:xfrm>
            <a:custGeom>
              <a:rect b="b" l="l" r="r" t="t"/>
              <a:pathLst>
                <a:path extrusionOk="0" h="2189" w="2324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982286" y="5929176"/>
              <a:ext cx="49285" cy="55994"/>
            </a:xfrm>
            <a:custGeom>
              <a:rect b="b" l="l" r="r" t="t"/>
              <a:pathLst>
                <a:path extrusionOk="0" h="843" w="742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906233" y="6354081"/>
              <a:ext cx="156624" cy="187909"/>
            </a:xfrm>
            <a:custGeom>
              <a:rect b="b" l="l" r="r" t="t"/>
              <a:pathLst>
                <a:path extrusionOk="0" h="2829" w="2358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977836" y="6029806"/>
              <a:ext cx="158816" cy="149916"/>
            </a:xfrm>
            <a:custGeom>
              <a:rect b="b" l="l" r="r" t="t"/>
              <a:pathLst>
                <a:path extrusionOk="0" h="2257" w="2391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926359" y="5875506"/>
              <a:ext cx="152174" cy="167783"/>
            </a:xfrm>
            <a:custGeom>
              <a:rect b="b" l="l" r="r" t="t"/>
              <a:pathLst>
                <a:path extrusionOk="0" h="2526" w="2291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2946143" y="5571358"/>
              <a:ext cx="147657" cy="147657"/>
            </a:xfrm>
            <a:custGeom>
              <a:rect b="b" l="l" r="r" t="t"/>
              <a:pathLst>
                <a:path extrusionOk="0" h="2223" w="2223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1745224" y="6383174"/>
              <a:ext cx="161075" cy="170042"/>
            </a:xfrm>
            <a:custGeom>
              <a:rect b="b" l="l" r="r" t="t"/>
              <a:pathLst>
                <a:path extrusionOk="0" h="2560" w="2425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4267818" y="5524397"/>
              <a:ext cx="590430" cy="979599"/>
            </a:xfrm>
            <a:custGeom>
              <a:rect b="b" l="l" r="r" t="t"/>
              <a:pathLst>
                <a:path extrusionOk="0" h="14748" w="8889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458602" y="5638445"/>
              <a:ext cx="152174" cy="165591"/>
            </a:xfrm>
            <a:custGeom>
              <a:rect b="b" l="l" r="r" t="t"/>
              <a:pathLst>
                <a:path extrusionOk="0" h="2493" w="2291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617418" y="5618318"/>
              <a:ext cx="154366" cy="147657"/>
            </a:xfrm>
            <a:custGeom>
              <a:rect b="b" l="l" r="r" t="t"/>
              <a:pathLst>
                <a:path extrusionOk="0" h="2223" w="2324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143294" y="5913567"/>
              <a:ext cx="51544" cy="42510"/>
            </a:xfrm>
            <a:custGeom>
              <a:rect b="b" l="l" r="r" t="t"/>
              <a:pathLst>
                <a:path extrusionOk="0" h="640" w="776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2780685" y="5591484"/>
              <a:ext cx="154366" cy="152174"/>
            </a:xfrm>
            <a:custGeom>
              <a:rect b="b" l="l" r="r" t="t"/>
              <a:pathLst>
                <a:path extrusionOk="0" h="2291" w="2324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845513" y="5676505"/>
              <a:ext cx="26901" cy="40318"/>
            </a:xfrm>
            <a:custGeom>
              <a:rect b="b" l="l" r="r" t="t"/>
              <a:pathLst>
                <a:path extrusionOk="0" h="607" w="405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686697" y="5701081"/>
              <a:ext cx="33676" cy="40318"/>
            </a:xfrm>
            <a:custGeom>
              <a:rect b="b" l="l" r="r" t="t"/>
              <a:pathLst>
                <a:path extrusionOk="0" h="607" w="507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2087367" y="5855380"/>
              <a:ext cx="154432" cy="147657"/>
            </a:xfrm>
            <a:custGeom>
              <a:rect b="b" l="l" r="r" t="t"/>
              <a:pathLst>
                <a:path extrusionOk="0" h="2223" w="2325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2523497" y="5721207"/>
              <a:ext cx="40318" cy="58186"/>
            </a:xfrm>
            <a:custGeom>
              <a:rect b="b" l="l" r="r" t="t"/>
              <a:pathLst>
                <a:path extrusionOk="0" h="876" w="607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2145553" y="5692114"/>
              <a:ext cx="147657" cy="145465"/>
            </a:xfrm>
            <a:custGeom>
              <a:rect b="b" l="l" r="r" t="t"/>
              <a:pathLst>
                <a:path extrusionOk="0" h="2190" w="2223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1725098" y="5989554"/>
              <a:ext cx="64961" cy="53736"/>
            </a:xfrm>
            <a:custGeom>
              <a:rect b="b" l="l" r="r" t="t"/>
              <a:pathLst>
                <a:path extrusionOk="0" h="809" w="978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2639736" y="5506529"/>
              <a:ext cx="161141" cy="111855"/>
            </a:xfrm>
            <a:custGeom>
              <a:rect b="b" l="l" r="r" t="t"/>
              <a:pathLst>
                <a:path extrusionOk="0" h="1684" w="2426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2798552" y="5484145"/>
              <a:ext cx="161075" cy="111922"/>
            </a:xfrm>
            <a:custGeom>
              <a:rect b="b" l="l" r="r" t="t"/>
              <a:pathLst>
                <a:path extrusionOk="0" h="1685" w="2425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3462711" y="5390224"/>
              <a:ext cx="152174" cy="100697"/>
            </a:xfrm>
            <a:custGeom>
              <a:rect b="b" l="l" r="r" t="t"/>
              <a:pathLst>
                <a:path extrusionOk="0" h="1516" w="2291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2979687" y="5457310"/>
              <a:ext cx="145399" cy="111922"/>
            </a:xfrm>
            <a:custGeom>
              <a:rect b="b" l="l" r="r" t="t"/>
              <a:pathLst>
                <a:path extrusionOk="0" h="1685" w="2189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2304303" y="5557940"/>
              <a:ext cx="163333" cy="105213"/>
            </a:xfrm>
            <a:custGeom>
              <a:rect b="b" l="l" r="r" t="t"/>
              <a:pathLst>
                <a:path extrusionOk="0" h="1584" w="2459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3299511" y="5412608"/>
              <a:ext cx="156558" cy="102955"/>
            </a:xfrm>
            <a:custGeom>
              <a:rect b="b" l="l" r="r" t="t"/>
              <a:pathLst>
                <a:path extrusionOk="0" h="1550" w="2357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3136244" y="5437184"/>
              <a:ext cx="156624" cy="102955"/>
            </a:xfrm>
            <a:custGeom>
              <a:rect b="b" l="l" r="r" t="t"/>
              <a:pathLst>
                <a:path extrusionOk="0" h="1550" w="2358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1807861" y="5638445"/>
              <a:ext cx="152108" cy="100697"/>
            </a:xfrm>
            <a:custGeom>
              <a:rect b="b" l="l" r="r" t="t"/>
              <a:pathLst>
                <a:path extrusionOk="0" h="1516" w="229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1971127" y="5607160"/>
              <a:ext cx="163267" cy="107405"/>
            </a:xfrm>
            <a:custGeom>
              <a:rect b="b" l="l" r="r" t="t"/>
              <a:pathLst>
                <a:path extrusionOk="0" h="1617" w="2458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1816828" y="5739075"/>
              <a:ext cx="154366" cy="147724"/>
            </a:xfrm>
            <a:custGeom>
              <a:rect b="b" l="l" r="r" t="t"/>
              <a:pathLst>
                <a:path extrusionOk="0" h="2224" w="2324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2047115" y="5783843"/>
              <a:ext cx="42577" cy="51477"/>
            </a:xfrm>
            <a:custGeom>
              <a:rect b="b" l="l" r="r" t="t"/>
              <a:pathLst>
                <a:path extrusionOk="0" h="775" w="641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2136586" y="5584775"/>
              <a:ext cx="158883" cy="107405"/>
            </a:xfrm>
            <a:custGeom>
              <a:rect b="b" l="l" r="r" t="t"/>
              <a:pathLst>
                <a:path extrusionOk="0" h="1617" w="2392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1980028" y="5712240"/>
              <a:ext cx="154366" cy="152174"/>
            </a:xfrm>
            <a:custGeom>
              <a:rect b="b" l="l" r="r" t="t"/>
              <a:pathLst>
                <a:path extrusionOk="0" h="2291" w="2324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2357972" y="5739075"/>
              <a:ext cx="44835" cy="49285"/>
            </a:xfrm>
            <a:custGeom>
              <a:rect b="b" l="l" r="r" t="t"/>
              <a:pathLst>
                <a:path extrusionOk="0" h="742" w="675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2297594" y="5667538"/>
              <a:ext cx="156624" cy="147657"/>
            </a:xfrm>
            <a:custGeom>
              <a:rect b="b" l="l" r="r" t="t"/>
              <a:pathLst>
                <a:path extrusionOk="0" h="2223" w="2358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2472019" y="5535622"/>
              <a:ext cx="158883" cy="105147"/>
            </a:xfrm>
            <a:custGeom>
              <a:rect b="b" l="l" r="r" t="t"/>
              <a:pathLst>
                <a:path extrusionOk="0" h="1583" w="2392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3981537" y="6166238"/>
              <a:ext cx="29159" cy="42577"/>
            </a:xfrm>
            <a:custGeom>
              <a:rect b="b" l="l" r="r" t="t"/>
              <a:pathLst>
                <a:path extrusionOk="0" h="641" w="439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3921159" y="6163979"/>
              <a:ext cx="18000" cy="78379"/>
            </a:xfrm>
            <a:custGeom>
              <a:rect b="b" l="l" r="r" t="t"/>
              <a:pathLst>
                <a:path extrusionOk="0" h="1180" w="271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3921159" y="6132694"/>
              <a:ext cx="154366" cy="102955"/>
            </a:xfrm>
            <a:custGeom>
              <a:rect b="b" l="l" r="r" t="t"/>
              <a:pathLst>
                <a:path extrusionOk="0" h="1550" w="2324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3804920" y="6112568"/>
              <a:ext cx="49219" cy="31351"/>
            </a:xfrm>
            <a:custGeom>
              <a:rect b="b" l="l" r="r" t="t"/>
              <a:pathLst>
                <a:path extrusionOk="0" h="472" w="741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3623719" y="5358939"/>
              <a:ext cx="165591" cy="109664"/>
            </a:xfrm>
            <a:custGeom>
              <a:rect b="b" l="l" r="r" t="t"/>
              <a:pathLst>
                <a:path extrusionOk="0" h="1651" w="2493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3753442" y="6081283"/>
              <a:ext cx="154366" cy="181201"/>
            </a:xfrm>
            <a:custGeom>
              <a:rect b="b" l="l" r="r" t="t"/>
              <a:pathLst>
                <a:path extrusionOk="0" h="2728" w="2324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3818337" y="6190814"/>
              <a:ext cx="47027" cy="31418"/>
            </a:xfrm>
            <a:custGeom>
              <a:rect b="b" l="l" r="r" t="t"/>
              <a:pathLst>
                <a:path extrusionOk="0" h="473" w="708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3605851" y="6172946"/>
              <a:ext cx="154366" cy="107405"/>
            </a:xfrm>
            <a:custGeom>
              <a:rect b="b" l="l" r="r" t="t"/>
              <a:pathLst>
                <a:path extrusionOk="0" h="1617" w="2324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3735575" y="5441701"/>
              <a:ext cx="239320" cy="154366"/>
            </a:xfrm>
            <a:custGeom>
              <a:rect b="b" l="l" r="r" t="t"/>
              <a:pathLst>
                <a:path extrusionOk="0" h="2324" w="3603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3874198" y="5517688"/>
              <a:ext cx="62703" cy="42577"/>
            </a:xfrm>
            <a:custGeom>
              <a:rect b="b" l="l" r="r" t="t"/>
              <a:pathLst>
                <a:path extrusionOk="0" h="641" w="944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3791436" y="5336554"/>
              <a:ext cx="156624" cy="109664"/>
            </a:xfrm>
            <a:custGeom>
              <a:rect b="b" l="l" r="r" t="t"/>
              <a:pathLst>
                <a:path extrusionOk="0" h="1651" w="2358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3912258" y="5671988"/>
              <a:ext cx="60444" cy="55994"/>
            </a:xfrm>
            <a:custGeom>
              <a:rect b="b" l="l" r="r" t="t"/>
              <a:pathLst>
                <a:path extrusionOk="0" h="843" w="91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3686356" y="5895632"/>
              <a:ext cx="355626" cy="192426"/>
            </a:xfrm>
            <a:custGeom>
              <a:rect b="b" l="l" r="r" t="t"/>
              <a:pathLst>
                <a:path extrusionOk="0" h="2897" w="5354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3842913" y="5591484"/>
              <a:ext cx="185651" cy="297506"/>
            </a:xfrm>
            <a:custGeom>
              <a:rect b="b" l="l" r="r" t="t"/>
              <a:pathLst>
                <a:path extrusionOk="0" h="4479" w="2795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725098" y="6217649"/>
              <a:ext cx="199135" cy="161141"/>
            </a:xfrm>
            <a:custGeom>
              <a:rect b="b" l="l" r="r" t="t"/>
              <a:pathLst>
                <a:path extrusionOk="0" h="2426" w="2998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1644594" y="5658571"/>
              <a:ext cx="156624" cy="102955"/>
            </a:xfrm>
            <a:custGeom>
              <a:rect b="b" l="l" r="r" t="t"/>
              <a:pathLst>
                <a:path extrusionOk="0" h="1550" w="2358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3666230" y="6210940"/>
              <a:ext cx="26901" cy="40318"/>
            </a:xfrm>
            <a:custGeom>
              <a:rect b="b" l="l" r="r" t="t"/>
              <a:pathLst>
                <a:path extrusionOk="0" h="607" w="405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1573057" y="5173288"/>
              <a:ext cx="2549428" cy="1442497"/>
            </a:xfrm>
            <a:custGeom>
              <a:rect b="b" l="l" r="r" t="t"/>
              <a:pathLst>
                <a:path extrusionOk="0" h="21717" w="38382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1655820" y="5757009"/>
              <a:ext cx="154366" cy="167783"/>
            </a:xfrm>
            <a:custGeom>
              <a:rect b="b" l="l" r="r" t="t"/>
              <a:pathLst>
                <a:path extrusionOk="0" h="2526" w="2324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1704972" y="6058899"/>
              <a:ext cx="275122" cy="167783"/>
            </a:xfrm>
            <a:custGeom>
              <a:rect b="b" l="l" r="r" t="t"/>
              <a:pathLst>
                <a:path extrusionOk="0" h="2526" w="4142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1678138" y="5897891"/>
              <a:ext cx="239387" cy="167783"/>
            </a:xfrm>
            <a:custGeom>
              <a:rect b="b" l="l" r="r" t="t"/>
              <a:pathLst>
                <a:path extrusionOk="0" h="2526" w="3604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2749333" y="5935884"/>
              <a:ext cx="22451" cy="134240"/>
            </a:xfrm>
            <a:custGeom>
              <a:rect b="b" l="l" r="r" t="t"/>
              <a:pathLst>
                <a:path extrusionOk="0" h="2021" w="338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3216748" y="5689922"/>
              <a:ext cx="147657" cy="147657"/>
            </a:xfrm>
            <a:custGeom>
              <a:rect b="b" l="l" r="r" t="t"/>
              <a:pathLst>
                <a:path extrusionOk="0" h="2223" w="2223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3418009" y="5721207"/>
              <a:ext cx="49285" cy="42577"/>
            </a:xfrm>
            <a:custGeom>
              <a:rect b="b" l="l" r="r" t="t"/>
              <a:pathLst>
                <a:path extrusionOk="0" h="641" w="742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3549924" y="5815128"/>
              <a:ext cx="24709" cy="134240"/>
            </a:xfrm>
            <a:custGeom>
              <a:rect b="b" l="l" r="r" t="t"/>
              <a:pathLst>
                <a:path extrusionOk="0" h="2021" w="372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3368790" y="5665279"/>
              <a:ext cx="156624" cy="147724"/>
            </a:xfrm>
            <a:custGeom>
              <a:rect b="b" l="l" r="r" t="t"/>
              <a:pathLst>
                <a:path extrusionOk="0" h="2224" w="2358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3422459" y="5815128"/>
              <a:ext cx="138757" cy="154366"/>
            </a:xfrm>
            <a:custGeom>
              <a:rect b="b" l="l" r="r" t="t"/>
              <a:pathLst>
                <a:path extrusionOk="0" h="2324" w="2089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3212232" y="6025356"/>
              <a:ext cx="29159" cy="131982"/>
            </a:xfrm>
            <a:custGeom>
              <a:rect b="b" l="l" r="r" t="t"/>
              <a:pathLst>
                <a:path extrusionOk="0" h="1987" w="439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3236875" y="6161787"/>
              <a:ext cx="156624" cy="26901"/>
            </a:xfrm>
            <a:custGeom>
              <a:rect b="b" l="l" r="r" t="t"/>
              <a:pathLst>
                <a:path extrusionOk="0" h="405" w="2358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3010972" y="5651862"/>
              <a:ext cx="29159" cy="44835"/>
            </a:xfrm>
            <a:custGeom>
              <a:rect b="b" l="l" r="r" t="t"/>
              <a:pathLst>
                <a:path extrusionOk="0" h="675" w="439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3257001" y="6038773"/>
              <a:ext cx="51477" cy="29159"/>
            </a:xfrm>
            <a:custGeom>
              <a:rect b="b" l="l" r="r" t="t"/>
              <a:pathLst>
                <a:path extrusionOk="0" h="439" w="775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2939435" y="5591484"/>
              <a:ext cx="31351" cy="132048"/>
            </a:xfrm>
            <a:custGeom>
              <a:rect b="b" l="l" r="r" t="t"/>
              <a:pathLst>
                <a:path extrusionOk="0" h="1988" w="472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3111602" y="5772618"/>
              <a:ext cx="13484" cy="40385"/>
            </a:xfrm>
            <a:custGeom>
              <a:rect b="b" l="l" r="r" t="t"/>
              <a:pathLst>
                <a:path extrusionOk="0" h="608" w="203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3098184" y="5549040"/>
              <a:ext cx="156624" cy="145399"/>
            </a:xfrm>
            <a:custGeom>
              <a:rect b="b" l="l" r="r" t="t"/>
              <a:pathLst>
                <a:path extrusionOk="0" h="2189" w="2358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3263709" y="5748042"/>
              <a:ext cx="42577" cy="44769"/>
            </a:xfrm>
            <a:custGeom>
              <a:rect b="b" l="l" r="r" t="t"/>
              <a:pathLst>
                <a:path extrusionOk="0" h="674" w="641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3169788" y="5627286"/>
              <a:ext cx="35802" cy="38060"/>
            </a:xfrm>
            <a:custGeom>
              <a:rect b="b" l="l" r="r" t="t"/>
              <a:pathLst>
                <a:path extrusionOk="0" h="573" w="539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2941693" y="5795002"/>
              <a:ext cx="47027" cy="40318"/>
            </a:xfrm>
            <a:custGeom>
              <a:rect b="b" l="l" r="r" t="t"/>
              <a:pathLst>
                <a:path extrusionOk="0" h="607" w="708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3051224" y="5710048"/>
              <a:ext cx="154366" cy="152108"/>
            </a:xfrm>
            <a:custGeom>
              <a:rect b="b" l="l" r="r" t="t"/>
              <a:pathLst>
                <a:path extrusionOk="0" h="2290" w="2324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2946143" y="6110310"/>
              <a:ext cx="47027" cy="38127"/>
            </a:xfrm>
            <a:custGeom>
              <a:rect b="b" l="l" r="r" t="t"/>
              <a:pathLst>
                <a:path extrusionOk="0" h="574" w="708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2943885" y="5886732"/>
              <a:ext cx="147657" cy="149849"/>
            </a:xfrm>
            <a:custGeom>
              <a:rect b="b" l="l" r="r" t="t"/>
              <a:pathLst>
                <a:path extrusionOk="0" h="2256" w="2223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2999813" y="5942593"/>
              <a:ext cx="31351" cy="44835"/>
            </a:xfrm>
            <a:custGeom>
              <a:rect b="b" l="l" r="r" t="t"/>
              <a:pathLst>
                <a:path extrusionOk="0" h="675" w="472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2890215" y="6052190"/>
              <a:ext cx="152174" cy="147657"/>
            </a:xfrm>
            <a:custGeom>
              <a:rect b="b" l="l" r="r" t="t"/>
              <a:pathLst>
                <a:path extrusionOk="0" h="2223" w="2291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2677796" y="5989554"/>
              <a:ext cx="58186" cy="51544"/>
            </a:xfrm>
            <a:custGeom>
              <a:rect b="b" l="l" r="r" t="t"/>
              <a:pathLst>
                <a:path extrusionOk="0" h="776" w="876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2778426" y="5911308"/>
              <a:ext cx="158816" cy="149916"/>
            </a:xfrm>
            <a:custGeom>
              <a:rect b="b" l="l" r="r" t="t"/>
              <a:pathLst>
                <a:path extrusionOk="0" h="2257" w="2391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2847772" y="5969428"/>
              <a:ext cx="42510" cy="42577"/>
            </a:xfrm>
            <a:custGeom>
              <a:rect b="b" l="l" r="r" t="t"/>
              <a:pathLst>
                <a:path extrusionOk="0" h="641" w="64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3218940" y="6005230"/>
              <a:ext cx="145465" cy="147657"/>
            </a:xfrm>
            <a:custGeom>
              <a:rect b="b" l="l" r="r" t="t"/>
              <a:pathLst>
                <a:path extrusionOk="0" h="2223" w="219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3261451" y="5835254"/>
              <a:ext cx="154366" cy="156624"/>
            </a:xfrm>
            <a:custGeom>
              <a:rect b="b" l="l" r="r" t="t"/>
              <a:pathLst>
                <a:path extrusionOk="0" h="2358" w="2324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3328538" y="5895632"/>
              <a:ext cx="42577" cy="49285"/>
            </a:xfrm>
            <a:custGeom>
              <a:rect b="b" l="l" r="r" t="t"/>
              <a:pathLst>
                <a:path extrusionOk="0" h="742" w="641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3210040" y="5707790"/>
              <a:ext cx="29093" cy="134240"/>
            </a:xfrm>
            <a:custGeom>
              <a:rect b="b" l="l" r="r" t="t"/>
              <a:pathLst>
                <a:path extrusionOk="0" h="2021" w="438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160821" y="5922467"/>
              <a:ext cx="47027" cy="44835"/>
            </a:xfrm>
            <a:custGeom>
              <a:rect b="b" l="l" r="r" t="t"/>
              <a:pathLst>
                <a:path extrusionOk="0" h="675" w="708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3093734" y="6081283"/>
              <a:ext cx="58186" cy="44769"/>
            </a:xfrm>
            <a:custGeom>
              <a:rect b="b" l="l" r="r" t="t"/>
              <a:pathLst>
                <a:path extrusionOk="0" h="674" w="876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3100443" y="5859897"/>
              <a:ext cx="154366" cy="158816"/>
            </a:xfrm>
            <a:custGeom>
              <a:rect b="b" l="l" r="r" t="t"/>
              <a:pathLst>
                <a:path extrusionOk="0" h="2391" w="2324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420267" y="6161787"/>
              <a:ext cx="24643" cy="149849"/>
            </a:xfrm>
            <a:custGeom>
              <a:rect b="b" l="l" r="r" t="t"/>
              <a:pathLst>
                <a:path extrusionOk="0" h="2256" w="371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2138844" y="5710048"/>
              <a:ext cx="31351" cy="134240"/>
            </a:xfrm>
            <a:custGeom>
              <a:rect b="b" l="l" r="r" t="t"/>
              <a:pathLst>
                <a:path extrusionOk="0" h="2021" w="472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2201481" y="5759201"/>
              <a:ext cx="44769" cy="60511"/>
            </a:xfrm>
            <a:custGeom>
              <a:rect b="b" l="l" r="r" t="t"/>
              <a:pathLst>
                <a:path extrusionOk="0" h="911" w="674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2051631" y="6079025"/>
              <a:ext cx="33610" cy="49285"/>
            </a:xfrm>
            <a:custGeom>
              <a:rect b="b" l="l" r="r" t="t"/>
              <a:pathLst>
                <a:path extrusionOk="0" h="742" w="506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928617" y="6190814"/>
              <a:ext cx="152108" cy="167850"/>
            </a:xfrm>
            <a:custGeom>
              <a:rect b="b" l="l" r="r" t="t"/>
              <a:pathLst>
                <a:path extrusionOk="0" h="2527" w="229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2317720" y="5886732"/>
              <a:ext cx="31418" cy="13484"/>
            </a:xfrm>
            <a:custGeom>
              <a:rect b="b" l="l" r="r" t="t"/>
              <a:pathLst>
                <a:path extrusionOk="0" h="203" w="473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2250633" y="5830804"/>
              <a:ext cx="154366" cy="152108"/>
            </a:xfrm>
            <a:custGeom>
              <a:rect b="b" l="l" r="r" t="t"/>
              <a:pathLst>
                <a:path extrusionOk="0" h="2290" w="2324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2313270" y="5895632"/>
              <a:ext cx="35868" cy="42577"/>
            </a:xfrm>
            <a:custGeom>
              <a:rect b="b" l="l" r="r" t="t"/>
              <a:pathLst>
                <a:path extrusionOk="0" h="641" w="54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2067241" y="6333955"/>
              <a:ext cx="156624" cy="170042"/>
            </a:xfrm>
            <a:custGeom>
              <a:rect b="b" l="l" r="r" t="t"/>
              <a:pathLst>
                <a:path extrusionOk="0" h="2560" w="2358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3529798" y="5951560"/>
              <a:ext cx="152174" cy="167783"/>
            </a:xfrm>
            <a:custGeom>
              <a:rect b="b" l="l" r="r" t="t"/>
              <a:pathLst>
                <a:path extrusionOk="0" h="2526" w="2291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424717" y="6125986"/>
              <a:ext cx="161075" cy="185651"/>
            </a:xfrm>
            <a:custGeom>
              <a:rect b="b" l="l" r="r" t="t"/>
              <a:pathLst>
                <a:path extrusionOk="0" h="2795" w="2425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2311011" y="6199781"/>
              <a:ext cx="42577" cy="47027"/>
            </a:xfrm>
            <a:custGeom>
              <a:rect b="b" l="l" r="r" t="t"/>
              <a:pathLst>
                <a:path extrusionOk="0" h="708" w="641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3227907" y="6150562"/>
              <a:ext cx="194618" cy="179009"/>
            </a:xfrm>
            <a:custGeom>
              <a:rect b="b" l="l" r="r" t="t"/>
              <a:pathLst>
                <a:path extrusionOk="0" h="2695" w="293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2429575" y="6190814"/>
              <a:ext cx="798398" cy="270672"/>
            </a:xfrm>
            <a:custGeom>
              <a:rect b="b" l="l" r="r" t="t"/>
              <a:pathLst>
                <a:path extrusionOk="0" h="4075" w="1202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2226057" y="6302670"/>
              <a:ext cx="212486" cy="185651"/>
            </a:xfrm>
            <a:custGeom>
              <a:rect b="b" l="l" r="r" t="t"/>
              <a:pathLst>
                <a:path extrusionOk="0" h="2795" w="3199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2888024" y="5736883"/>
              <a:ext cx="154366" cy="147657"/>
            </a:xfrm>
            <a:custGeom>
              <a:rect b="b" l="l" r="r" t="t"/>
              <a:pathLst>
                <a:path extrusionOk="0" h="2223" w="2324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2416158" y="5808420"/>
              <a:ext cx="147657" cy="147657"/>
            </a:xfrm>
            <a:custGeom>
              <a:rect b="b" l="l" r="r" t="t"/>
              <a:pathLst>
                <a:path extrusionOk="0" h="2223" w="2223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2621869" y="5841963"/>
              <a:ext cx="49285" cy="42577"/>
            </a:xfrm>
            <a:custGeom>
              <a:rect b="b" l="l" r="r" t="t"/>
              <a:pathLst>
                <a:path extrusionOk="0" h="641" w="742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2143294" y="6005230"/>
              <a:ext cx="147657" cy="152108"/>
            </a:xfrm>
            <a:custGeom>
              <a:rect b="b" l="l" r="r" t="t"/>
              <a:pathLst>
                <a:path extrusionOk="0" h="2290" w="2223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2409449" y="5828546"/>
              <a:ext cx="29093" cy="132048"/>
            </a:xfrm>
            <a:custGeom>
              <a:rect b="b" l="l" r="r" t="t"/>
              <a:pathLst>
                <a:path extrusionOk="0" h="1988" w="438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2791844" y="5817387"/>
              <a:ext cx="33610" cy="42577"/>
            </a:xfrm>
            <a:custGeom>
              <a:rect b="b" l="l" r="r" t="t"/>
              <a:pathLst>
                <a:path extrusionOk="0" h="641" w="506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2568199" y="5786102"/>
              <a:ext cx="156624" cy="147657"/>
            </a:xfrm>
            <a:custGeom>
              <a:rect b="b" l="l" r="r" t="t"/>
              <a:pathLst>
                <a:path extrusionOk="0" h="2223" w="2358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2727015" y="5754750"/>
              <a:ext cx="154366" cy="167783"/>
            </a:xfrm>
            <a:custGeom>
              <a:rect b="b" l="l" r="r" t="t"/>
              <a:pathLst>
                <a:path extrusionOk="0" h="2526" w="2324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2472019" y="5864347"/>
              <a:ext cx="35868" cy="47027"/>
            </a:xfrm>
            <a:custGeom>
              <a:rect b="b" l="l" r="r" t="t"/>
              <a:pathLst>
                <a:path extrusionOk="0" h="708" w="54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2089625" y="6172946"/>
              <a:ext cx="152174" cy="147657"/>
            </a:xfrm>
            <a:custGeom>
              <a:rect b="b" l="l" r="r" t="t"/>
              <a:pathLst>
                <a:path extrusionOk="0" h="2223" w="2291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2205931" y="6065608"/>
              <a:ext cx="33610" cy="49285"/>
            </a:xfrm>
            <a:custGeom>
              <a:rect b="b" l="l" r="r" t="t"/>
              <a:pathLst>
                <a:path extrusionOk="0" h="742" w="506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2357972" y="6034323"/>
              <a:ext cx="42577" cy="60444"/>
            </a:xfrm>
            <a:custGeom>
              <a:rect b="b" l="l" r="r" t="t"/>
              <a:pathLst>
                <a:path extrusionOk="0" h="910" w="641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2147745" y="6226616"/>
              <a:ext cx="44835" cy="49285"/>
            </a:xfrm>
            <a:custGeom>
              <a:rect b="b" l="l" r="r" t="t"/>
              <a:pathLst>
                <a:path extrusionOk="0" h="742" w="675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2299852" y="5978395"/>
              <a:ext cx="154366" cy="161075"/>
            </a:xfrm>
            <a:custGeom>
              <a:rect b="b" l="l" r="r" t="t"/>
              <a:pathLst>
                <a:path extrusionOk="0" h="2425" w="2324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2250633" y="6146112"/>
              <a:ext cx="156624" cy="152108"/>
            </a:xfrm>
            <a:custGeom>
              <a:rect b="b" l="l" r="r" t="t"/>
              <a:pathLst>
                <a:path extrusionOk="0" h="2290" w="2358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Google Shape;685;p5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686" name="Google Shape;686;p5"/>
            <p:cNvSpPr/>
            <p:nvPr/>
          </p:nvSpPr>
          <p:spPr>
            <a:xfrm>
              <a:off x="1003176" y="4540815"/>
              <a:ext cx="1110494" cy="612269"/>
            </a:xfrm>
            <a:custGeom>
              <a:rect b="b" l="l" r="r" t="t"/>
              <a:pathLst>
                <a:path extrusionOk="0" h="12289" w="22289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1058529" y="4589442"/>
              <a:ext cx="471371" cy="375811"/>
            </a:xfrm>
            <a:custGeom>
              <a:rect b="b" l="l" r="r" t="t"/>
              <a:pathLst>
                <a:path extrusionOk="0" h="7543" w="9461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1625509" y="4780661"/>
              <a:ext cx="427776" cy="372423"/>
            </a:xfrm>
            <a:custGeom>
              <a:rect b="b" l="l" r="r" t="t"/>
              <a:pathLst>
                <a:path extrusionOk="0" h="7475" w="8586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" name="Google Shape;689;p5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690" name="Google Shape;690;p5"/>
            <p:cNvSpPr/>
            <p:nvPr/>
          </p:nvSpPr>
          <p:spPr>
            <a:xfrm>
              <a:off x="385875" y="4691777"/>
              <a:ext cx="77225" cy="211397"/>
            </a:xfrm>
            <a:custGeom>
              <a:rect b="b" l="l" r="r" t="t"/>
              <a:pathLst>
                <a:path extrusionOk="0" h="4243" w="155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560304" y="4300920"/>
              <a:ext cx="129240" cy="83951"/>
            </a:xfrm>
            <a:custGeom>
              <a:rect b="b" l="l" r="r" t="t"/>
              <a:pathLst>
                <a:path extrusionOk="0" h="1685" w="2594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342281" y="4183488"/>
              <a:ext cx="369035" cy="728056"/>
            </a:xfrm>
            <a:custGeom>
              <a:rect b="b" l="l" r="r" t="t"/>
              <a:pathLst>
                <a:path extrusionOk="0" h="14613" w="7407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" name="Google Shape;693;p5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694" name="Google Shape;694;p5"/>
            <p:cNvSpPr/>
            <p:nvPr/>
          </p:nvSpPr>
          <p:spPr>
            <a:xfrm>
              <a:off x="50" y="1283221"/>
              <a:ext cx="390907" cy="600560"/>
            </a:xfrm>
            <a:custGeom>
              <a:rect b="b" l="l" r="r" t="t"/>
              <a:pathLst>
                <a:path extrusionOk="0" h="12054" w="7846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50" y="1232900"/>
              <a:ext cx="439534" cy="68855"/>
            </a:xfrm>
            <a:custGeom>
              <a:rect b="b" l="l" r="r" t="t"/>
              <a:pathLst>
                <a:path extrusionOk="0" h="1382" w="8822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50" y="1284915"/>
              <a:ext cx="454630" cy="764975"/>
            </a:xfrm>
            <a:custGeom>
              <a:rect b="b" l="l" r="r" t="t"/>
              <a:pathLst>
                <a:path extrusionOk="0" h="15354" w="9125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" name="Google Shape;697;p5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698" name="Google Shape;698;p5"/>
            <p:cNvSpPr/>
            <p:nvPr/>
          </p:nvSpPr>
          <p:spPr>
            <a:xfrm>
              <a:off x="50" y="3073044"/>
              <a:ext cx="729750" cy="1046771"/>
            </a:xfrm>
            <a:custGeom>
              <a:rect b="b" l="l" r="r" t="t"/>
              <a:pathLst>
                <a:path extrusionOk="0" h="21010" w="14647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50" y="3264263"/>
              <a:ext cx="679429" cy="686106"/>
            </a:xfrm>
            <a:custGeom>
              <a:rect b="b" l="l" r="r" t="t"/>
              <a:pathLst>
                <a:path extrusionOk="0" h="13771" w="13637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50" y="3314584"/>
              <a:ext cx="466388" cy="580432"/>
            </a:xfrm>
            <a:custGeom>
              <a:rect b="b" l="l" r="r" t="t"/>
              <a:pathLst>
                <a:path extrusionOk="0" h="11650" w="9361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" name="Google Shape;701;p5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702" name="Google Shape;702;p5"/>
            <p:cNvSpPr/>
            <p:nvPr/>
          </p:nvSpPr>
          <p:spPr>
            <a:xfrm>
              <a:off x="6114267" y="102328"/>
              <a:ext cx="112449" cy="10114"/>
            </a:xfrm>
            <a:custGeom>
              <a:rect b="b" l="l" r="r" t="t"/>
              <a:pathLst>
                <a:path extrusionOk="0" h="203" w="2257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5763716" y="-7"/>
              <a:ext cx="538482" cy="320458"/>
            </a:xfrm>
            <a:custGeom>
              <a:rect b="b" l="l" r="r" t="t"/>
              <a:pathLst>
                <a:path extrusionOk="0" h="6432" w="10808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4012455" y="-7"/>
              <a:ext cx="2524606" cy="759943"/>
            </a:xfrm>
            <a:custGeom>
              <a:rect b="b" l="l" r="r" t="t"/>
              <a:pathLst>
                <a:path extrusionOk="0" h="15253" w="50672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6092495" y="162713"/>
              <a:ext cx="117432" cy="18484"/>
            </a:xfrm>
            <a:custGeom>
              <a:rect b="b" l="l" r="r" t="t"/>
              <a:pathLst>
                <a:path extrusionOk="0" h="371" w="2357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5788876" y="362352"/>
              <a:ext cx="213041" cy="72143"/>
            </a:xfrm>
            <a:custGeom>
              <a:rect b="b" l="l" r="r" t="t"/>
              <a:pathLst>
                <a:path extrusionOk="0" h="1448" w="4276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5788876" y="432801"/>
              <a:ext cx="145980" cy="50371"/>
            </a:xfrm>
            <a:custGeom>
              <a:rect b="b" l="l" r="r" t="t"/>
              <a:pathLst>
                <a:path extrusionOk="0" h="1011" w="293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5778812" y="337191"/>
              <a:ext cx="186237" cy="43645"/>
            </a:xfrm>
            <a:custGeom>
              <a:rect b="b" l="l" r="r" t="t"/>
              <a:pathLst>
                <a:path extrusionOk="0" h="876" w="3738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4567677" y="-7"/>
              <a:ext cx="53758" cy="290266"/>
            </a:xfrm>
            <a:custGeom>
              <a:rect b="b" l="l" r="r" t="t"/>
              <a:pathLst>
                <a:path extrusionOk="0" h="5826" w="1079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" name="Google Shape;710;p5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711" name="Google Shape;711;p5"/>
            <p:cNvSpPr/>
            <p:nvPr/>
          </p:nvSpPr>
          <p:spPr>
            <a:xfrm>
              <a:off x="6280325" y="2131997"/>
              <a:ext cx="590496" cy="900841"/>
            </a:xfrm>
            <a:custGeom>
              <a:rect b="b" l="l" r="r" t="t"/>
              <a:pathLst>
                <a:path extrusionOk="0" h="18081" w="11852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6542043" y="3044546"/>
              <a:ext cx="65467" cy="46983"/>
            </a:xfrm>
            <a:custGeom>
              <a:rect b="b" l="l" r="r" t="t"/>
              <a:pathLst>
                <a:path extrusionOk="0" h="943" w="1314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6292083" y="2138723"/>
              <a:ext cx="35274" cy="35274"/>
            </a:xfrm>
            <a:custGeom>
              <a:rect b="b" l="l" r="r" t="t"/>
              <a:pathLst>
                <a:path extrusionOk="0" h="708" w="708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6538655" y="3066318"/>
              <a:ext cx="16840" cy="30242"/>
            </a:xfrm>
            <a:custGeom>
              <a:rect b="b" l="l" r="r" t="t"/>
              <a:pathLst>
                <a:path extrusionOk="0" h="607" w="338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6421223" y="2091740"/>
              <a:ext cx="105773" cy="40306"/>
            </a:xfrm>
            <a:custGeom>
              <a:rect b="b" l="l" r="r" t="t"/>
              <a:pathLst>
                <a:path extrusionOk="0" h="809" w="2123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6654393" y="2992531"/>
              <a:ext cx="152706" cy="80563"/>
            </a:xfrm>
            <a:custGeom>
              <a:rect b="b" l="l" r="r" t="t"/>
              <a:pathLst>
                <a:path extrusionOk="0" h="1617" w="3065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6233393" y="2021291"/>
              <a:ext cx="637429" cy="1130622"/>
            </a:xfrm>
            <a:custGeom>
              <a:rect b="b" l="l" r="r" t="t"/>
              <a:pathLst>
                <a:path extrusionOk="0" h="22693" w="12794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6609104" y="2068274"/>
              <a:ext cx="21872" cy="20178"/>
            </a:xfrm>
            <a:custGeom>
              <a:rect b="b" l="l" r="r" t="t"/>
              <a:pathLst>
                <a:path extrusionOk="0" h="405" w="439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" name="Google Shape;719;p5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720" name="Google Shape;720;p5"/>
            <p:cNvSpPr/>
            <p:nvPr/>
          </p:nvSpPr>
          <p:spPr>
            <a:xfrm>
              <a:off x="6010287" y="4958477"/>
              <a:ext cx="610625" cy="194607"/>
            </a:xfrm>
            <a:custGeom>
              <a:rect b="b" l="l" r="r" t="t"/>
              <a:pathLst>
                <a:path extrusionOk="0" h="3906" w="12256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5332602" y="4691777"/>
              <a:ext cx="114094" cy="107417"/>
            </a:xfrm>
            <a:custGeom>
              <a:rect b="b" l="l" r="r" t="t"/>
              <a:pathLst>
                <a:path extrusionOk="0" h="2156" w="229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5191704" y="4493833"/>
              <a:ext cx="781715" cy="659251"/>
            </a:xfrm>
            <a:custGeom>
              <a:rect b="b" l="l" r="r" t="t"/>
              <a:pathLst>
                <a:path extrusionOk="0" h="13232" w="1569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6674521" y="5069183"/>
              <a:ext cx="196301" cy="83901"/>
            </a:xfrm>
            <a:custGeom>
              <a:rect b="b" l="l" r="r" t="t"/>
              <a:pathLst>
                <a:path extrusionOk="0" h="1684" w="394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5243718" y="4597812"/>
              <a:ext cx="45338" cy="43694"/>
            </a:xfrm>
            <a:custGeom>
              <a:rect b="b" l="l" r="r" t="t"/>
              <a:pathLst>
                <a:path extrusionOk="0" h="877" w="91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5460098" y="4067751"/>
              <a:ext cx="1410724" cy="868954"/>
            </a:xfrm>
            <a:custGeom>
              <a:rect b="b" l="l" r="r" t="t"/>
              <a:pathLst>
                <a:path extrusionOk="0" h="17441" w="28315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5518788" y="4151652"/>
              <a:ext cx="28548" cy="30242"/>
            </a:xfrm>
            <a:custGeom>
              <a:rect b="b" l="l" r="r" t="t"/>
              <a:pathLst>
                <a:path extrusionOk="0" h="607" w="573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6605766" y="4480430"/>
              <a:ext cx="134222" cy="130884"/>
            </a:xfrm>
            <a:custGeom>
              <a:rect b="b" l="l" r="r" t="t"/>
              <a:pathLst>
                <a:path extrusionOk="0" h="2627" w="2694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5567415" y="4250599"/>
              <a:ext cx="99047" cy="98997"/>
            </a:xfrm>
            <a:custGeom>
              <a:rect b="b" l="l" r="r" t="t"/>
              <a:pathLst>
                <a:path extrusionOk="0" h="1987" w="1988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6531979" y="3618202"/>
              <a:ext cx="338843" cy="838762"/>
            </a:xfrm>
            <a:custGeom>
              <a:rect b="b" l="l" r="r" t="t"/>
              <a:pathLst>
                <a:path extrusionOk="0" h="16835" w="6801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" name="Google Shape;730;p5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731" name="Google Shape;731;p5"/>
            <p:cNvSpPr/>
            <p:nvPr/>
          </p:nvSpPr>
          <p:spPr>
            <a:xfrm>
              <a:off x="5944870" y="3341438"/>
              <a:ext cx="593834" cy="583770"/>
            </a:xfrm>
            <a:custGeom>
              <a:rect b="b" l="l" r="r" t="t"/>
              <a:pathLst>
                <a:path extrusionOk="0" h="11717" w="11919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6424611" y="3458870"/>
              <a:ext cx="119126" cy="478097"/>
            </a:xfrm>
            <a:custGeom>
              <a:rect b="b" l="l" r="r" t="t"/>
              <a:pathLst>
                <a:path extrusionOk="0" h="9596" w="2391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" name="Google Shape;733;p5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734" name="Google Shape;734;p5"/>
            <p:cNvSpPr/>
            <p:nvPr/>
          </p:nvSpPr>
          <p:spPr>
            <a:xfrm>
              <a:off x="2242760" y="211340"/>
              <a:ext cx="33630" cy="20178"/>
            </a:xfrm>
            <a:custGeom>
              <a:rect b="b" l="l" r="r" t="t"/>
              <a:pathLst>
                <a:path extrusionOk="0" h="405" w="675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2249486" y="176115"/>
              <a:ext cx="35274" cy="18534"/>
            </a:xfrm>
            <a:custGeom>
              <a:rect b="b" l="l" r="r" t="t"/>
              <a:pathLst>
                <a:path extrusionOk="0" h="372" w="708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2204197" y="105666"/>
              <a:ext cx="546902" cy="236607"/>
            </a:xfrm>
            <a:custGeom>
              <a:rect b="b" l="l" r="r" t="t"/>
              <a:pathLst>
                <a:path extrusionOk="0" h="4749" w="10977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2593361" y="174471"/>
              <a:ext cx="112449" cy="112400"/>
            </a:xfrm>
            <a:custGeom>
              <a:rect b="b" l="l" r="r" t="t"/>
              <a:pathLst>
                <a:path extrusionOk="0" h="2256" w="2257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" name="Google Shape;738;p5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739" name="Google Shape;739;p5"/>
            <p:cNvSpPr/>
            <p:nvPr/>
          </p:nvSpPr>
          <p:spPr>
            <a:xfrm>
              <a:off x="1065205" y="176115"/>
              <a:ext cx="40306" cy="35274"/>
            </a:xfrm>
            <a:custGeom>
              <a:rect b="b" l="l" r="r" t="t"/>
              <a:pathLst>
                <a:path extrusionOk="0" h="708" w="809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1021610" y="129182"/>
              <a:ext cx="125852" cy="119126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1345357" y="164407"/>
              <a:ext cx="36968" cy="38612"/>
            </a:xfrm>
            <a:custGeom>
              <a:rect b="b" l="l" r="r" t="t"/>
              <a:pathLst>
                <a:path extrusionOk="0" h="775" w="742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1081995" y="-7"/>
              <a:ext cx="16840" cy="114143"/>
            </a:xfrm>
            <a:custGeom>
              <a:rect b="b" l="l" r="r" t="t"/>
              <a:pathLst>
                <a:path extrusionOk="0" h="2291" w="338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1360453" y="-7"/>
              <a:ext cx="124158" cy="110755"/>
            </a:xfrm>
            <a:custGeom>
              <a:rect b="b" l="l" r="r" t="t"/>
              <a:pathLst>
                <a:path extrusionOk="0" h="2223" w="2492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105723" y="-7"/>
              <a:ext cx="124207" cy="23566"/>
            </a:xfrm>
            <a:custGeom>
              <a:rect b="b" l="l" r="r" t="t"/>
              <a:pathLst>
                <a:path extrusionOk="0" h="473" w="2493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1311826" y="119118"/>
              <a:ext cx="115787" cy="119126"/>
            </a:xfrm>
            <a:custGeom>
              <a:rect b="b" l="l" r="r" t="t"/>
              <a:pathLst>
                <a:path extrusionOk="0" h="2391" w="2324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1276602" y="52007"/>
              <a:ext cx="30242" cy="33580"/>
            </a:xfrm>
            <a:custGeom>
              <a:rect b="b" l="l" r="r" t="t"/>
              <a:pathLst>
                <a:path extrusionOk="0" h="674" w="607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1090365" y="-7"/>
              <a:ext cx="115837" cy="112449"/>
            </a:xfrm>
            <a:custGeom>
              <a:rect b="b" l="l" r="r" t="t"/>
              <a:pathLst>
                <a:path extrusionOk="0" h="2257" w="2325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1219555" y="-7"/>
              <a:ext cx="16840" cy="104079"/>
            </a:xfrm>
            <a:custGeom>
              <a:rect b="b" l="l" r="r" t="t"/>
              <a:pathLst>
                <a:path extrusionOk="0" h="2089" w="338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1501351" y="-7"/>
              <a:ext cx="124207" cy="94015"/>
            </a:xfrm>
            <a:custGeom>
              <a:rect b="b" l="l" r="r" t="t"/>
              <a:pathLst>
                <a:path extrusionOk="0" h="1887" w="2493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800199" y="3380"/>
              <a:ext cx="125852" cy="117432"/>
            </a:xfrm>
            <a:custGeom>
              <a:rect b="b" l="l" r="r" t="t"/>
              <a:pathLst>
                <a:path extrusionOk="0" h="2357" w="2526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993112" y="63765"/>
              <a:ext cx="21822" cy="35274"/>
            </a:xfrm>
            <a:custGeom>
              <a:rect b="b" l="l" r="r" t="t"/>
              <a:pathLst>
                <a:path extrusionOk="0" h="708" w="438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853858" y="70442"/>
              <a:ext cx="28598" cy="35274"/>
            </a:xfrm>
            <a:custGeom>
              <a:rect b="b" l="l" r="r" t="t"/>
              <a:pathLst>
                <a:path extrusionOk="0" h="708" w="574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560304" y="-7"/>
              <a:ext cx="20178" cy="50"/>
            </a:xfrm>
            <a:custGeom>
              <a:rect b="b" l="l" r="r" t="t"/>
              <a:pathLst>
                <a:path extrusionOk="0" h="1" w="405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382537" y="25153"/>
              <a:ext cx="15146" cy="117481"/>
            </a:xfrm>
            <a:custGeom>
              <a:rect b="b" l="l" r="r" t="t"/>
              <a:pathLst>
                <a:path extrusionOk="0" h="2358" w="304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1137348" y="58733"/>
              <a:ext cx="25210" cy="38612"/>
            </a:xfrm>
            <a:custGeom>
              <a:rect b="b" l="l" r="r" t="t"/>
              <a:pathLst>
                <a:path extrusionOk="0" h="775" w="506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409342" y="-7"/>
              <a:ext cx="112449" cy="8470"/>
            </a:xfrm>
            <a:custGeom>
              <a:rect b="b" l="l" r="r" t="t"/>
              <a:pathLst>
                <a:path extrusionOk="0" h="170" w="2257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660945" y="5025"/>
              <a:ext cx="124207" cy="134272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432858" y="75474"/>
              <a:ext cx="35274" cy="52065"/>
            </a:xfrm>
            <a:custGeom>
              <a:rect b="b" l="l" r="r" t="t"/>
              <a:pathLst>
                <a:path extrusionOk="0" h="1045" w="708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390907" y="20121"/>
              <a:ext cx="115787" cy="120820"/>
            </a:xfrm>
            <a:custGeom>
              <a:rect b="b" l="l" r="r" t="t"/>
              <a:pathLst>
                <a:path extrusionOk="0" h="2425" w="2324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540176" y="-7"/>
              <a:ext cx="8470" cy="1744"/>
            </a:xfrm>
            <a:custGeom>
              <a:rect b="b" l="l" r="r" t="t"/>
              <a:pathLst>
                <a:path extrusionOk="0" h="35" w="17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882406" y="130826"/>
              <a:ext cx="124158" cy="134272"/>
            </a:xfrm>
            <a:custGeom>
              <a:rect b="b" l="l" r="r" t="t"/>
              <a:pathLst>
                <a:path extrusionOk="0" h="2695" w="2492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885744" y="276757"/>
              <a:ext cx="13452" cy="115837"/>
            </a:xfrm>
            <a:custGeom>
              <a:rect b="b" l="l" r="r" t="t"/>
              <a:pathLst>
                <a:path extrusionOk="0" h="2325" w="27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934371" y="181147"/>
              <a:ext cx="30242" cy="35274"/>
            </a:xfrm>
            <a:custGeom>
              <a:rect b="b" l="l" r="r" t="t"/>
              <a:pathLst>
                <a:path extrusionOk="0" h="708" w="607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941097" y="-7"/>
              <a:ext cx="127546" cy="117481"/>
            </a:xfrm>
            <a:custGeom>
              <a:rect b="b" l="l" r="r" t="t"/>
              <a:pathLst>
                <a:path extrusionOk="0" h="2358" w="256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1412468" y="48669"/>
              <a:ext cx="30242" cy="35274"/>
            </a:xfrm>
            <a:custGeom>
              <a:rect b="b" l="l" r="r" t="t"/>
              <a:pathLst>
                <a:path extrusionOk="0" h="708" w="607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654269" y="189567"/>
              <a:ext cx="28548" cy="41951"/>
            </a:xfrm>
            <a:custGeom>
              <a:rect b="b" l="l" r="r" t="t"/>
              <a:pathLst>
                <a:path extrusionOk="0" h="842" w="573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610625" y="147617"/>
              <a:ext cx="117481" cy="119126"/>
            </a:xfrm>
            <a:custGeom>
              <a:rect b="b" l="l" r="r" t="t"/>
              <a:pathLst>
                <a:path extrusionOk="0" h="2391" w="2358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786797" y="186179"/>
              <a:ext cx="41951" cy="36968"/>
            </a:xfrm>
            <a:custGeom>
              <a:rect b="b" l="l" r="r" t="t"/>
              <a:pathLst>
                <a:path extrusionOk="0" h="742" w="842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709622" y="72136"/>
              <a:ext cx="35274" cy="48677"/>
            </a:xfrm>
            <a:custGeom>
              <a:rect b="b" l="l" r="r" t="t"/>
              <a:pathLst>
                <a:path extrusionOk="0" h="977" w="708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741508" y="140891"/>
              <a:ext cx="127496" cy="120820"/>
            </a:xfrm>
            <a:custGeom>
              <a:rect b="b" l="l" r="r" t="t"/>
              <a:pathLst>
                <a:path extrusionOk="0" h="2425" w="2559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211397" y="296885"/>
              <a:ext cx="130884" cy="120869"/>
            </a:xfrm>
            <a:custGeom>
              <a:rect b="b" l="l" r="r" t="t"/>
              <a:pathLst>
                <a:path extrusionOk="0" h="2426" w="2627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1734520" y="504894"/>
              <a:ext cx="122514" cy="147674"/>
            </a:xfrm>
            <a:custGeom>
              <a:rect b="b" l="l" r="r" t="t"/>
              <a:pathLst>
                <a:path extrusionOk="0" h="2964" w="2459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1873725" y="566973"/>
              <a:ext cx="127546" cy="80563"/>
            </a:xfrm>
            <a:custGeom>
              <a:rect b="b" l="l" r="r" t="t"/>
              <a:pathLst>
                <a:path extrusionOk="0" h="1617" w="256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1924045" y="590439"/>
              <a:ext cx="26904" cy="36968"/>
            </a:xfrm>
            <a:custGeom>
              <a:rect b="b" l="l" r="r" t="t"/>
              <a:pathLst>
                <a:path extrusionOk="0" h="742" w="54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1776471" y="528410"/>
              <a:ext cx="43645" cy="28548"/>
            </a:xfrm>
            <a:custGeom>
              <a:rect b="b" l="l" r="r" t="t"/>
              <a:pathLst>
                <a:path extrusionOk="0" h="573" w="876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1689232" y="358964"/>
              <a:ext cx="303668" cy="140948"/>
            </a:xfrm>
            <a:custGeom>
              <a:rect b="b" l="l" r="r" t="t"/>
              <a:pathLst>
                <a:path extrusionOk="0" h="2829" w="6095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120820" y="568667"/>
              <a:ext cx="124207" cy="154350"/>
            </a:xfrm>
            <a:custGeom>
              <a:rect b="b" l="l" r="r" t="t"/>
              <a:pathLst>
                <a:path extrusionOk="0" h="3098" w="2493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1274908" y="519990"/>
              <a:ext cx="159382" cy="144336"/>
            </a:xfrm>
            <a:custGeom>
              <a:rect b="b" l="l" r="r" t="t"/>
              <a:pathLst>
                <a:path extrusionOk="0" h="2897" w="3199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402665" y="555214"/>
              <a:ext cx="171140" cy="149368"/>
            </a:xfrm>
            <a:custGeom>
              <a:rect b="b" l="l" r="r" t="t"/>
              <a:pathLst>
                <a:path extrusionOk="0" h="2998" w="3435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1890515" y="21815"/>
              <a:ext cx="55403" cy="40306"/>
            </a:xfrm>
            <a:custGeom>
              <a:rect b="b" l="l" r="r" t="t"/>
              <a:pathLst>
                <a:path extrusionOk="0" h="809" w="1112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390907" y="-7"/>
              <a:ext cx="10114" cy="11808"/>
            </a:xfrm>
            <a:custGeom>
              <a:rect b="b" l="l" r="r" t="t"/>
              <a:pathLst>
                <a:path extrusionOk="0" h="237" w="203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853858" y="404252"/>
              <a:ext cx="124207" cy="134272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1333599" y="248258"/>
              <a:ext cx="127546" cy="125852"/>
            </a:xfrm>
            <a:custGeom>
              <a:rect b="b" l="l" r="r" t="t"/>
              <a:pathLst>
                <a:path extrusionOk="0" h="2526" w="256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712960" y="414316"/>
              <a:ext cx="127546" cy="119175"/>
            </a:xfrm>
            <a:custGeom>
              <a:rect b="b" l="l" r="r" t="t"/>
              <a:pathLst>
                <a:path extrusionOk="0" h="2392" w="256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1162508" y="122456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1387307" y="296885"/>
              <a:ext cx="35274" cy="42000"/>
            </a:xfrm>
            <a:custGeom>
              <a:rect b="b" l="l" r="r" t="t"/>
              <a:pathLst>
                <a:path extrusionOk="0" h="843" w="708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895809" y="444509"/>
              <a:ext cx="36968" cy="45338"/>
            </a:xfrm>
            <a:custGeom>
              <a:rect b="b" l="l" r="r" t="t"/>
              <a:pathLst>
                <a:path extrusionOk="0" h="910" w="742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583820" y="419349"/>
              <a:ext cx="115787" cy="119175"/>
            </a:xfrm>
            <a:custGeom>
              <a:rect b="b" l="l" r="r" t="t"/>
              <a:pathLst>
                <a:path extrusionOk="0" h="2392" w="2324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761637" y="452929"/>
              <a:ext cx="36918" cy="31886"/>
            </a:xfrm>
            <a:custGeom>
              <a:rect b="b" l="l" r="r" t="t"/>
              <a:pathLst>
                <a:path extrusionOk="0" h="640" w="741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434502" y="422736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624077" y="461299"/>
              <a:ext cx="30242" cy="30242"/>
            </a:xfrm>
            <a:custGeom>
              <a:rect b="b" l="l" r="r" t="t"/>
              <a:pathLst>
                <a:path extrusionOk="0" h="607" w="607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1476191" y="246564"/>
              <a:ext cx="110755" cy="122514"/>
            </a:xfrm>
            <a:custGeom>
              <a:rect b="b" l="l" r="r" t="t"/>
              <a:pathLst>
                <a:path extrusionOk="0" h="2459" w="2223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1856984" y="93958"/>
              <a:ext cx="135916" cy="253347"/>
            </a:xfrm>
            <a:custGeom>
              <a:rect b="b" l="l" r="r" t="t"/>
              <a:pathLst>
                <a:path extrusionOk="0" h="5085" w="2728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1756343" y="234856"/>
              <a:ext cx="122464" cy="120820"/>
            </a:xfrm>
            <a:custGeom>
              <a:rect b="b" l="l" r="r" t="t"/>
              <a:pathLst>
                <a:path extrusionOk="0" h="2425" w="2458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1640605" y="-7"/>
              <a:ext cx="129190" cy="88983"/>
            </a:xfrm>
            <a:custGeom>
              <a:rect b="b" l="l" r="r" t="t"/>
              <a:pathLst>
                <a:path extrusionOk="0" h="1786" w="2593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1910643" y="162713"/>
              <a:ext cx="52065" cy="45338"/>
            </a:xfrm>
            <a:custGeom>
              <a:rect b="b" l="l" r="r" t="t"/>
              <a:pathLst>
                <a:path extrusionOk="0" h="910" w="1045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1721118" y="100634"/>
              <a:ext cx="125852" cy="119175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581864" y="102328"/>
              <a:ext cx="124207" cy="135916"/>
            </a:xfrm>
            <a:custGeom>
              <a:rect b="b" l="l" r="r" t="t"/>
              <a:pathLst>
                <a:path extrusionOk="0" h="2728" w="2493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1612057" y="239888"/>
              <a:ext cx="129240" cy="120820"/>
            </a:xfrm>
            <a:custGeom>
              <a:rect b="b" l="l" r="r" t="t"/>
              <a:pathLst>
                <a:path extrusionOk="0" h="2425" w="2594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781503" y="598859"/>
              <a:ext cx="43645" cy="25210"/>
            </a:xfrm>
            <a:custGeom>
              <a:rect b="b" l="l" r="r" t="t"/>
              <a:pathLst>
                <a:path extrusionOk="0" h="506" w="876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243022" y="303611"/>
              <a:ext cx="40306" cy="42000"/>
            </a:xfrm>
            <a:custGeom>
              <a:rect b="b" l="l" r="r" t="t"/>
              <a:pathLst>
                <a:path extrusionOk="0" h="843" w="809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196089" y="254984"/>
              <a:ext cx="124158" cy="130884"/>
            </a:xfrm>
            <a:custGeom>
              <a:rect b="b" l="l" r="r" t="t"/>
              <a:pathLst>
                <a:path extrusionOk="0" h="2627" w="2492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1170928" y="436139"/>
              <a:ext cx="45338" cy="38612"/>
            </a:xfrm>
            <a:custGeom>
              <a:rect b="b" l="l" r="r" t="t"/>
              <a:pathLst>
                <a:path extrusionOk="0" h="775" w="91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412468" y="385818"/>
              <a:ext cx="127496" cy="119126"/>
            </a:xfrm>
            <a:custGeom>
              <a:rect b="b" l="l" r="r" t="t"/>
              <a:pathLst>
                <a:path extrusionOk="0" h="2391" w="2559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479529" y="155987"/>
              <a:ext cx="45338" cy="35274"/>
            </a:xfrm>
            <a:custGeom>
              <a:rect b="b" l="l" r="r" t="t"/>
              <a:pathLst>
                <a:path extrusionOk="0" h="708" w="91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442660" y="533442"/>
              <a:ext cx="11758" cy="130884"/>
            </a:xfrm>
            <a:custGeom>
              <a:rect b="b" l="l" r="r" t="t"/>
              <a:pathLst>
                <a:path extrusionOk="0" h="2627" w="236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1647281" y="600503"/>
              <a:ext cx="21872" cy="33630"/>
            </a:xfrm>
            <a:custGeom>
              <a:rect b="b" l="l" r="r" t="t"/>
              <a:pathLst>
                <a:path extrusionOk="0" h="675" w="439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1553366" y="375754"/>
              <a:ext cx="124158" cy="134222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1447692" y="514958"/>
              <a:ext cx="129190" cy="151012"/>
            </a:xfrm>
            <a:custGeom>
              <a:rect b="b" l="l" r="r" t="t"/>
              <a:pathLst>
                <a:path extrusionOk="0" h="3031" w="2593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578788" y="536780"/>
              <a:ext cx="682768" cy="164414"/>
            </a:xfrm>
            <a:custGeom>
              <a:rect b="b" l="l" r="r" t="t"/>
              <a:pathLst>
                <a:path extrusionOk="0" h="3300" w="13704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1454369" y="409284"/>
              <a:ext cx="35274" cy="31936"/>
            </a:xfrm>
            <a:custGeom>
              <a:rect b="b" l="l" r="r" t="t"/>
              <a:pathLst>
                <a:path extrusionOk="0" h="641" w="708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50" y="439477"/>
              <a:ext cx="139304" cy="130884"/>
            </a:xfrm>
            <a:custGeom>
              <a:rect b="b" l="l" r="r" t="t"/>
              <a:pathLst>
                <a:path extrusionOk="0" h="2627" w="2796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261718" y="-7"/>
              <a:ext cx="120869" cy="20178"/>
            </a:xfrm>
            <a:custGeom>
              <a:rect b="b" l="l" r="r" t="t"/>
              <a:pathLst>
                <a:path extrusionOk="0" h="405" w="2426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50" y="578731"/>
              <a:ext cx="107417" cy="139254"/>
            </a:xfrm>
            <a:custGeom>
              <a:rect b="b" l="l" r="r" t="t"/>
              <a:pathLst>
                <a:path extrusionOk="0" h="2795" w="2156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154400" y="432801"/>
              <a:ext cx="124158" cy="134222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585252" y="248258"/>
              <a:ext cx="13452" cy="115787"/>
            </a:xfrm>
            <a:custGeom>
              <a:rect b="b" l="l" r="r" t="t"/>
              <a:pathLst>
                <a:path extrusionOk="0" h="2324" w="27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538531" y="325433"/>
              <a:ext cx="36918" cy="52065"/>
            </a:xfrm>
            <a:custGeom>
              <a:rect b="b" l="l" r="r" t="t"/>
              <a:pathLst>
                <a:path extrusionOk="0" h="1045" w="741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260073" y="566973"/>
              <a:ext cx="125852" cy="137610"/>
            </a:xfrm>
            <a:custGeom>
              <a:rect b="b" l="l" r="r" t="t"/>
              <a:pathLst>
                <a:path extrusionOk="0" h="2762" w="2526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494887" y="283483"/>
              <a:ext cx="124207" cy="130884"/>
            </a:xfrm>
            <a:custGeom>
              <a:rect b="b" l="l" r="r" t="t"/>
              <a:pathLst>
                <a:path extrusionOk="0" h="2627" w="2493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575400" y="424381"/>
              <a:ext cx="16840" cy="115787"/>
            </a:xfrm>
            <a:custGeom>
              <a:rect b="b" l="l" r="r" t="t"/>
              <a:pathLst>
                <a:path extrusionOk="0" h="2324" w="338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342281" y="469669"/>
              <a:ext cx="36918" cy="43694"/>
            </a:xfrm>
            <a:custGeom>
              <a:rect b="b" l="l" r="r" t="t"/>
              <a:pathLst>
                <a:path extrusionOk="0" h="877" w="741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293604" y="429413"/>
              <a:ext cx="125852" cy="119175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1134010" y="394188"/>
              <a:ext cx="129190" cy="120820"/>
            </a:xfrm>
            <a:custGeom>
              <a:rect b="b" l="l" r="r" t="t"/>
              <a:pathLst>
                <a:path extrusionOk="0" h="2425" w="2593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1598655" y="572005"/>
              <a:ext cx="129190" cy="83901"/>
            </a:xfrm>
            <a:custGeom>
              <a:rect b="b" l="l" r="r" t="t"/>
              <a:pathLst>
                <a:path extrusionOk="0" h="1684" w="2593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50" y="-7"/>
              <a:ext cx="2049897" cy="773345"/>
            </a:xfrm>
            <a:custGeom>
              <a:rect b="b" l="l" r="r" t="t"/>
              <a:pathLst>
                <a:path extrusionOk="0" h="15522" w="41144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1872080" y="582069"/>
              <a:ext cx="10114" cy="67161"/>
            </a:xfrm>
            <a:custGeom>
              <a:rect b="b" l="l" r="r" t="t"/>
              <a:pathLst>
                <a:path extrusionOk="0" h="1348" w="203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1776471" y="-7"/>
              <a:ext cx="199639" cy="83951"/>
            </a:xfrm>
            <a:custGeom>
              <a:rect b="b" l="l" r="r" t="t"/>
              <a:pathLst>
                <a:path extrusionOk="0" h="1685" w="4007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365747" y="204663"/>
              <a:ext cx="47032" cy="33580"/>
            </a:xfrm>
            <a:custGeom>
              <a:rect b="b" l="l" r="r" t="t"/>
              <a:pathLst>
                <a:path extrusionOk="0" h="674" w="944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322102" y="157681"/>
              <a:ext cx="125901" cy="119126"/>
            </a:xfrm>
            <a:custGeom>
              <a:rect b="b" l="l" r="r" t="t"/>
              <a:pathLst>
                <a:path extrusionOk="0" h="2391" w="2527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270138" y="335497"/>
              <a:ext cx="30242" cy="43645"/>
            </a:xfrm>
            <a:custGeom>
              <a:rect b="b" l="l" r="r" t="t"/>
              <a:pathLst>
                <a:path extrusionOk="0" h="876" w="607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182898" y="159375"/>
              <a:ext cx="122514" cy="134222"/>
            </a:xfrm>
            <a:custGeom>
              <a:rect b="b" l="l" r="r" t="t"/>
              <a:pathLst>
                <a:path extrusionOk="0" h="2694" w="2459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81485" y="466331"/>
              <a:ext cx="38612" cy="38612"/>
            </a:xfrm>
            <a:custGeom>
              <a:rect b="b" l="l" r="r" t="t"/>
              <a:pathLst>
                <a:path extrusionOk="0" h="775" w="775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463050" y="150955"/>
              <a:ext cx="127496" cy="120820"/>
            </a:xfrm>
            <a:custGeom>
              <a:rect b="b" l="l" r="r" t="t"/>
              <a:pathLst>
                <a:path extrusionOk="0" h="2425" w="2559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513371" y="199631"/>
              <a:ext cx="31886" cy="38612"/>
            </a:xfrm>
            <a:custGeom>
              <a:rect b="b" l="l" r="r" t="t"/>
              <a:pathLst>
                <a:path extrusionOk="0" h="775" w="64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04310" y="337191"/>
              <a:ext cx="30242" cy="43645"/>
            </a:xfrm>
            <a:custGeom>
              <a:rect b="b" l="l" r="r" t="t"/>
              <a:pathLst>
                <a:path extrusionOk="0" h="876" w="607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355683" y="291853"/>
              <a:ext cx="122514" cy="120869"/>
            </a:xfrm>
            <a:custGeom>
              <a:rect b="b" l="l" r="r" t="t"/>
              <a:pathLst>
                <a:path extrusionOk="0" h="2426" w="2459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250009" y="-7"/>
              <a:ext cx="10114" cy="16840"/>
            </a:xfrm>
            <a:custGeom>
              <a:rect b="b" l="l" r="r" t="t"/>
              <a:pathLst>
                <a:path extrusionOk="0" h="338" w="203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0" y="33573"/>
              <a:ext cx="83951" cy="130884"/>
            </a:xfrm>
            <a:custGeom>
              <a:rect b="b" l="l" r="r" t="t"/>
              <a:pathLst>
                <a:path extrusionOk="0" h="2627" w="1685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50" y="233162"/>
              <a:ext cx="53758" cy="43645"/>
            </a:xfrm>
            <a:custGeom>
              <a:rect b="b" l="l" r="r" t="t"/>
              <a:pathLst>
                <a:path extrusionOk="0" h="876" w="1079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293604" y="80506"/>
              <a:ext cx="38612" cy="45338"/>
            </a:xfrm>
            <a:custGeom>
              <a:rect b="b" l="l" r="r" t="t"/>
              <a:pathLst>
                <a:path extrusionOk="0" h="910" w="775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241589" y="25153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520047" y="196243"/>
              <a:ext cx="26904" cy="10114"/>
            </a:xfrm>
            <a:custGeom>
              <a:rect b="b" l="l" r="r" t="t"/>
              <a:pathLst>
                <a:path extrusionOk="0" h="203" w="54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50" y="-7"/>
              <a:ext cx="92321" cy="26904"/>
            </a:xfrm>
            <a:custGeom>
              <a:rect b="b" l="l" r="r" t="t"/>
              <a:pathLst>
                <a:path extrusionOk="0" h="540" w="1853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50" y="305305"/>
              <a:ext cx="203027" cy="120820"/>
            </a:xfrm>
            <a:custGeom>
              <a:rect b="b" l="l" r="r" t="t"/>
              <a:pathLst>
                <a:path extrusionOk="0" h="2425" w="4075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00691" y="31879"/>
              <a:ext cx="125852" cy="117481"/>
            </a:xfrm>
            <a:custGeom>
              <a:rect b="b" l="l" r="r" t="t"/>
              <a:pathLst>
                <a:path extrusionOk="0" h="2358" w="2526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226493" y="201275"/>
              <a:ext cx="40306" cy="50371"/>
            </a:xfrm>
            <a:custGeom>
              <a:rect b="b" l="l" r="r" t="t"/>
              <a:pathLst>
                <a:path extrusionOk="0" h="1011" w="809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50" y="164407"/>
              <a:ext cx="164464" cy="127496"/>
            </a:xfrm>
            <a:custGeom>
              <a:rect b="b" l="l" r="r" t="t"/>
              <a:pathLst>
                <a:path extrusionOk="0" h="2559" w="3301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098785" y="306949"/>
              <a:ext cx="28548" cy="38662"/>
            </a:xfrm>
            <a:custGeom>
              <a:rect b="b" l="l" r="r" t="t"/>
              <a:pathLst>
                <a:path extrusionOk="0" h="776" w="573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236345" y="-7"/>
              <a:ext cx="110755" cy="105723"/>
            </a:xfrm>
            <a:custGeom>
              <a:rect b="b" l="l" r="r" t="t"/>
              <a:pathLst>
                <a:path extrusionOk="0" h="2122" w="2223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212829" y="169439"/>
              <a:ext cx="11808" cy="35274"/>
            </a:xfrm>
            <a:custGeom>
              <a:rect b="b" l="l" r="r" t="t"/>
              <a:pathLst>
                <a:path extrusionOk="0" h="708" w="237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055141" y="263354"/>
              <a:ext cx="122514" cy="120820"/>
            </a:xfrm>
            <a:custGeom>
              <a:rect b="b" l="l" r="r" t="t"/>
              <a:pathLst>
                <a:path extrusionOk="0" h="2425" w="2459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303406" y="124150"/>
              <a:ext cx="16840" cy="115787"/>
            </a:xfrm>
            <a:custGeom>
              <a:rect b="b" l="l" r="r" t="t"/>
              <a:pathLst>
                <a:path extrusionOk="0" h="2324" w="338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283278" y="526716"/>
              <a:ext cx="135916" cy="15146"/>
            </a:xfrm>
            <a:custGeom>
              <a:rect b="b" l="l" r="r" t="t"/>
              <a:pathLst>
                <a:path extrusionOk="0" h="304" w="2728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1283278" y="390850"/>
              <a:ext cx="115787" cy="120820"/>
            </a:xfrm>
            <a:custGeom>
              <a:rect b="b" l="l" r="r" t="t"/>
              <a:pathLst>
                <a:path extrusionOk="0" h="2425" w="2324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993112" y="400914"/>
              <a:ext cx="125852" cy="119126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1440966" y="112392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1274908" y="395882"/>
              <a:ext cx="16840" cy="117481"/>
            </a:xfrm>
            <a:custGeom>
              <a:rect b="b" l="l" r="r" t="t"/>
              <a:pathLst>
                <a:path extrusionOk="0" h="2358" w="338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520047" y="15089"/>
              <a:ext cx="127546" cy="119175"/>
            </a:xfrm>
            <a:custGeom>
              <a:rect b="b" l="l" r="r" t="t"/>
              <a:pathLst>
                <a:path extrusionOk="0" h="2392" w="256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1311826" y="416010"/>
              <a:ext cx="45338" cy="25210"/>
            </a:xfrm>
            <a:custGeom>
              <a:rect b="b" l="l" r="r" t="t"/>
              <a:pathLst>
                <a:path extrusionOk="0" h="506" w="91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682768" y="323739"/>
              <a:ext cx="35274" cy="52065"/>
            </a:xfrm>
            <a:custGeom>
              <a:rect b="b" l="l" r="r" t="t"/>
              <a:pathLst>
                <a:path extrusionOk="0" h="1045" w="708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565336" y="72136"/>
              <a:ext cx="38662" cy="43645"/>
            </a:xfrm>
            <a:custGeom>
              <a:rect b="b" l="l" r="r" t="t"/>
              <a:pathLst>
                <a:path extrusionOk="0" h="876" w="776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775039" y="275112"/>
              <a:ext cx="110755" cy="122514"/>
            </a:xfrm>
            <a:custGeom>
              <a:rect b="b" l="l" r="r" t="t"/>
              <a:pathLst>
                <a:path extrusionOk="0" h="2459" w="2223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603948" y="152649"/>
              <a:ext cx="15146" cy="115787"/>
            </a:xfrm>
            <a:custGeom>
              <a:rect b="b" l="l" r="r" t="t"/>
              <a:pathLst>
                <a:path extrusionOk="0" h="2324" w="304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632447" y="276757"/>
              <a:ext cx="129240" cy="125901"/>
            </a:xfrm>
            <a:custGeom>
              <a:rect b="b" l="l" r="r" t="t"/>
              <a:pathLst>
                <a:path extrusionOk="0" h="2527" w="2594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966258" y="318707"/>
              <a:ext cx="38612" cy="35274"/>
            </a:xfrm>
            <a:custGeom>
              <a:rect b="b" l="l" r="r" t="t"/>
              <a:pathLst>
                <a:path extrusionOk="0" h="708" w="775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818633" y="318707"/>
              <a:ext cx="50371" cy="45338"/>
            </a:xfrm>
            <a:custGeom>
              <a:rect b="b" l="l" r="r" t="t"/>
              <a:pathLst>
                <a:path extrusionOk="0" h="910" w="1011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1040045" y="446203"/>
              <a:ext cx="38662" cy="33580"/>
            </a:xfrm>
            <a:custGeom>
              <a:rect b="b" l="l" r="r" t="t"/>
              <a:pathLst>
                <a:path extrusionOk="0" h="674" w="776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912599" y="268386"/>
              <a:ext cx="129190" cy="120820"/>
            </a:xfrm>
            <a:custGeom>
              <a:rect b="b" l="l" r="r" t="t"/>
              <a:pathLst>
                <a:path extrusionOk="0" h="2425" w="2593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9" name="Google Shape;869;p5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870" name="Google Shape;870;p5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✖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871" name="Google Shape;871;p5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874" name="Google Shape;874;p6"/>
            <p:cNvSpPr/>
            <p:nvPr/>
          </p:nvSpPr>
          <p:spPr>
            <a:xfrm>
              <a:off x="1003176" y="4540815"/>
              <a:ext cx="1110494" cy="612269"/>
            </a:xfrm>
            <a:custGeom>
              <a:rect b="b" l="l" r="r" t="t"/>
              <a:pathLst>
                <a:path extrusionOk="0" h="12289" w="22289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1058529" y="4589442"/>
              <a:ext cx="471371" cy="375811"/>
            </a:xfrm>
            <a:custGeom>
              <a:rect b="b" l="l" r="r" t="t"/>
              <a:pathLst>
                <a:path extrusionOk="0" h="7543" w="9461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1625509" y="4780661"/>
              <a:ext cx="427776" cy="372423"/>
            </a:xfrm>
            <a:custGeom>
              <a:rect b="b" l="l" r="r" t="t"/>
              <a:pathLst>
                <a:path extrusionOk="0" h="7475" w="8586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" name="Google Shape;877;p6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878" name="Google Shape;878;p6"/>
            <p:cNvSpPr/>
            <p:nvPr/>
          </p:nvSpPr>
          <p:spPr>
            <a:xfrm>
              <a:off x="385875" y="4691777"/>
              <a:ext cx="77225" cy="211397"/>
            </a:xfrm>
            <a:custGeom>
              <a:rect b="b" l="l" r="r" t="t"/>
              <a:pathLst>
                <a:path extrusionOk="0" h="4243" w="155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560304" y="4300920"/>
              <a:ext cx="129240" cy="83951"/>
            </a:xfrm>
            <a:custGeom>
              <a:rect b="b" l="l" r="r" t="t"/>
              <a:pathLst>
                <a:path extrusionOk="0" h="1685" w="2594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42281" y="4183488"/>
              <a:ext cx="369035" cy="728056"/>
            </a:xfrm>
            <a:custGeom>
              <a:rect b="b" l="l" r="r" t="t"/>
              <a:pathLst>
                <a:path extrusionOk="0" h="14613" w="7407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" name="Google Shape;881;p6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882" name="Google Shape;882;p6"/>
            <p:cNvSpPr/>
            <p:nvPr/>
          </p:nvSpPr>
          <p:spPr>
            <a:xfrm>
              <a:off x="50" y="1283221"/>
              <a:ext cx="390907" cy="600560"/>
            </a:xfrm>
            <a:custGeom>
              <a:rect b="b" l="l" r="r" t="t"/>
              <a:pathLst>
                <a:path extrusionOk="0" h="12054" w="7846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0" y="1232900"/>
              <a:ext cx="439534" cy="68855"/>
            </a:xfrm>
            <a:custGeom>
              <a:rect b="b" l="l" r="r" t="t"/>
              <a:pathLst>
                <a:path extrusionOk="0" h="1382" w="8822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0" y="1284915"/>
              <a:ext cx="454630" cy="764975"/>
            </a:xfrm>
            <a:custGeom>
              <a:rect b="b" l="l" r="r" t="t"/>
              <a:pathLst>
                <a:path extrusionOk="0" h="15354" w="9125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" name="Google Shape;885;p6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886" name="Google Shape;886;p6"/>
            <p:cNvSpPr/>
            <p:nvPr/>
          </p:nvSpPr>
          <p:spPr>
            <a:xfrm>
              <a:off x="50" y="3073044"/>
              <a:ext cx="729750" cy="1046771"/>
            </a:xfrm>
            <a:custGeom>
              <a:rect b="b" l="l" r="r" t="t"/>
              <a:pathLst>
                <a:path extrusionOk="0" h="21010" w="14647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0" y="3264263"/>
              <a:ext cx="679429" cy="686106"/>
            </a:xfrm>
            <a:custGeom>
              <a:rect b="b" l="l" r="r" t="t"/>
              <a:pathLst>
                <a:path extrusionOk="0" h="13771" w="13637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0" y="3314584"/>
              <a:ext cx="466388" cy="580432"/>
            </a:xfrm>
            <a:custGeom>
              <a:rect b="b" l="l" r="r" t="t"/>
              <a:pathLst>
                <a:path extrusionOk="0" h="11650" w="9361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" name="Google Shape;889;p6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890" name="Google Shape;890;p6"/>
            <p:cNvSpPr/>
            <p:nvPr/>
          </p:nvSpPr>
          <p:spPr>
            <a:xfrm>
              <a:off x="6114267" y="102328"/>
              <a:ext cx="112449" cy="10114"/>
            </a:xfrm>
            <a:custGeom>
              <a:rect b="b" l="l" r="r" t="t"/>
              <a:pathLst>
                <a:path extrusionOk="0" h="203" w="2257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763716" y="-7"/>
              <a:ext cx="538482" cy="320458"/>
            </a:xfrm>
            <a:custGeom>
              <a:rect b="b" l="l" r="r" t="t"/>
              <a:pathLst>
                <a:path extrusionOk="0" h="6432" w="10808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4012455" y="-7"/>
              <a:ext cx="2524606" cy="759943"/>
            </a:xfrm>
            <a:custGeom>
              <a:rect b="b" l="l" r="r" t="t"/>
              <a:pathLst>
                <a:path extrusionOk="0" h="15253" w="50672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6092495" y="162713"/>
              <a:ext cx="117432" cy="18484"/>
            </a:xfrm>
            <a:custGeom>
              <a:rect b="b" l="l" r="r" t="t"/>
              <a:pathLst>
                <a:path extrusionOk="0" h="371" w="2357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788876" y="362352"/>
              <a:ext cx="213041" cy="72143"/>
            </a:xfrm>
            <a:custGeom>
              <a:rect b="b" l="l" r="r" t="t"/>
              <a:pathLst>
                <a:path extrusionOk="0" h="1448" w="4276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788876" y="432801"/>
              <a:ext cx="145980" cy="50371"/>
            </a:xfrm>
            <a:custGeom>
              <a:rect b="b" l="l" r="r" t="t"/>
              <a:pathLst>
                <a:path extrusionOk="0" h="1011" w="293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778812" y="337191"/>
              <a:ext cx="186237" cy="43645"/>
            </a:xfrm>
            <a:custGeom>
              <a:rect b="b" l="l" r="r" t="t"/>
              <a:pathLst>
                <a:path extrusionOk="0" h="876" w="3738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4567677" y="-7"/>
              <a:ext cx="53758" cy="290266"/>
            </a:xfrm>
            <a:custGeom>
              <a:rect b="b" l="l" r="r" t="t"/>
              <a:pathLst>
                <a:path extrusionOk="0" h="5826" w="1079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6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899" name="Google Shape;899;p6"/>
            <p:cNvSpPr/>
            <p:nvPr/>
          </p:nvSpPr>
          <p:spPr>
            <a:xfrm>
              <a:off x="6280325" y="2131997"/>
              <a:ext cx="590496" cy="900841"/>
            </a:xfrm>
            <a:custGeom>
              <a:rect b="b" l="l" r="r" t="t"/>
              <a:pathLst>
                <a:path extrusionOk="0" h="18081" w="11852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6542043" y="3044546"/>
              <a:ext cx="65467" cy="46983"/>
            </a:xfrm>
            <a:custGeom>
              <a:rect b="b" l="l" r="r" t="t"/>
              <a:pathLst>
                <a:path extrusionOk="0" h="943" w="1314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6292083" y="2138723"/>
              <a:ext cx="35274" cy="35274"/>
            </a:xfrm>
            <a:custGeom>
              <a:rect b="b" l="l" r="r" t="t"/>
              <a:pathLst>
                <a:path extrusionOk="0" h="708" w="708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6538655" y="3066318"/>
              <a:ext cx="16840" cy="30242"/>
            </a:xfrm>
            <a:custGeom>
              <a:rect b="b" l="l" r="r" t="t"/>
              <a:pathLst>
                <a:path extrusionOk="0" h="607" w="338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6421223" y="2091740"/>
              <a:ext cx="105773" cy="40306"/>
            </a:xfrm>
            <a:custGeom>
              <a:rect b="b" l="l" r="r" t="t"/>
              <a:pathLst>
                <a:path extrusionOk="0" h="809" w="2123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6654393" y="2992531"/>
              <a:ext cx="152706" cy="80563"/>
            </a:xfrm>
            <a:custGeom>
              <a:rect b="b" l="l" r="r" t="t"/>
              <a:pathLst>
                <a:path extrusionOk="0" h="1617" w="3065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6233393" y="2021291"/>
              <a:ext cx="637429" cy="1130622"/>
            </a:xfrm>
            <a:custGeom>
              <a:rect b="b" l="l" r="r" t="t"/>
              <a:pathLst>
                <a:path extrusionOk="0" h="22693" w="12794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6609104" y="2068274"/>
              <a:ext cx="21872" cy="20178"/>
            </a:xfrm>
            <a:custGeom>
              <a:rect b="b" l="l" r="r" t="t"/>
              <a:pathLst>
                <a:path extrusionOk="0" h="405" w="439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" name="Google Shape;907;p6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908" name="Google Shape;908;p6"/>
            <p:cNvSpPr/>
            <p:nvPr/>
          </p:nvSpPr>
          <p:spPr>
            <a:xfrm>
              <a:off x="6010287" y="4958477"/>
              <a:ext cx="610625" cy="194607"/>
            </a:xfrm>
            <a:custGeom>
              <a:rect b="b" l="l" r="r" t="t"/>
              <a:pathLst>
                <a:path extrusionOk="0" h="3906" w="12256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332602" y="4691777"/>
              <a:ext cx="114094" cy="107417"/>
            </a:xfrm>
            <a:custGeom>
              <a:rect b="b" l="l" r="r" t="t"/>
              <a:pathLst>
                <a:path extrusionOk="0" h="2156" w="229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91704" y="4493833"/>
              <a:ext cx="781715" cy="659251"/>
            </a:xfrm>
            <a:custGeom>
              <a:rect b="b" l="l" r="r" t="t"/>
              <a:pathLst>
                <a:path extrusionOk="0" h="13232" w="1569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6674521" y="5069183"/>
              <a:ext cx="196301" cy="83901"/>
            </a:xfrm>
            <a:custGeom>
              <a:rect b="b" l="l" r="r" t="t"/>
              <a:pathLst>
                <a:path extrusionOk="0" h="1684" w="394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243718" y="4597812"/>
              <a:ext cx="45338" cy="43694"/>
            </a:xfrm>
            <a:custGeom>
              <a:rect b="b" l="l" r="r" t="t"/>
              <a:pathLst>
                <a:path extrusionOk="0" h="877" w="91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460098" y="4067751"/>
              <a:ext cx="1410724" cy="868954"/>
            </a:xfrm>
            <a:custGeom>
              <a:rect b="b" l="l" r="r" t="t"/>
              <a:pathLst>
                <a:path extrusionOk="0" h="17441" w="28315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518788" y="4151652"/>
              <a:ext cx="28548" cy="30242"/>
            </a:xfrm>
            <a:custGeom>
              <a:rect b="b" l="l" r="r" t="t"/>
              <a:pathLst>
                <a:path extrusionOk="0" h="607" w="573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6605766" y="4480430"/>
              <a:ext cx="134222" cy="130884"/>
            </a:xfrm>
            <a:custGeom>
              <a:rect b="b" l="l" r="r" t="t"/>
              <a:pathLst>
                <a:path extrusionOk="0" h="2627" w="2694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567415" y="4250599"/>
              <a:ext cx="99047" cy="98997"/>
            </a:xfrm>
            <a:custGeom>
              <a:rect b="b" l="l" r="r" t="t"/>
              <a:pathLst>
                <a:path extrusionOk="0" h="1987" w="1988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6531979" y="3618202"/>
              <a:ext cx="338843" cy="838762"/>
            </a:xfrm>
            <a:custGeom>
              <a:rect b="b" l="l" r="r" t="t"/>
              <a:pathLst>
                <a:path extrusionOk="0" h="16835" w="6801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" name="Google Shape;918;p6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919" name="Google Shape;919;p6"/>
            <p:cNvSpPr/>
            <p:nvPr/>
          </p:nvSpPr>
          <p:spPr>
            <a:xfrm>
              <a:off x="5944870" y="3341438"/>
              <a:ext cx="593834" cy="583770"/>
            </a:xfrm>
            <a:custGeom>
              <a:rect b="b" l="l" r="r" t="t"/>
              <a:pathLst>
                <a:path extrusionOk="0" h="11717" w="11919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6424611" y="3458870"/>
              <a:ext cx="119126" cy="478097"/>
            </a:xfrm>
            <a:custGeom>
              <a:rect b="b" l="l" r="r" t="t"/>
              <a:pathLst>
                <a:path extrusionOk="0" h="9596" w="2391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" name="Google Shape;921;p6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922" name="Google Shape;922;p6"/>
            <p:cNvSpPr/>
            <p:nvPr/>
          </p:nvSpPr>
          <p:spPr>
            <a:xfrm>
              <a:off x="2242760" y="211340"/>
              <a:ext cx="33630" cy="20178"/>
            </a:xfrm>
            <a:custGeom>
              <a:rect b="b" l="l" r="r" t="t"/>
              <a:pathLst>
                <a:path extrusionOk="0" h="405" w="675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2249486" y="176115"/>
              <a:ext cx="35274" cy="18534"/>
            </a:xfrm>
            <a:custGeom>
              <a:rect b="b" l="l" r="r" t="t"/>
              <a:pathLst>
                <a:path extrusionOk="0" h="372" w="708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2204197" y="105666"/>
              <a:ext cx="546902" cy="236607"/>
            </a:xfrm>
            <a:custGeom>
              <a:rect b="b" l="l" r="r" t="t"/>
              <a:pathLst>
                <a:path extrusionOk="0" h="4749" w="10977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2593361" y="174471"/>
              <a:ext cx="112449" cy="112400"/>
            </a:xfrm>
            <a:custGeom>
              <a:rect b="b" l="l" r="r" t="t"/>
              <a:pathLst>
                <a:path extrusionOk="0" h="2256" w="2257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" name="Google Shape;926;p6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927" name="Google Shape;927;p6"/>
            <p:cNvSpPr/>
            <p:nvPr/>
          </p:nvSpPr>
          <p:spPr>
            <a:xfrm>
              <a:off x="1065205" y="176115"/>
              <a:ext cx="40306" cy="35274"/>
            </a:xfrm>
            <a:custGeom>
              <a:rect b="b" l="l" r="r" t="t"/>
              <a:pathLst>
                <a:path extrusionOk="0" h="708" w="809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021610" y="129182"/>
              <a:ext cx="125852" cy="119126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345357" y="164407"/>
              <a:ext cx="36968" cy="38612"/>
            </a:xfrm>
            <a:custGeom>
              <a:rect b="b" l="l" r="r" t="t"/>
              <a:pathLst>
                <a:path extrusionOk="0" h="775" w="742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081995" y="-7"/>
              <a:ext cx="16840" cy="114143"/>
            </a:xfrm>
            <a:custGeom>
              <a:rect b="b" l="l" r="r" t="t"/>
              <a:pathLst>
                <a:path extrusionOk="0" h="2291" w="338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360453" y="-7"/>
              <a:ext cx="124158" cy="110755"/>
            </a:xfrm>
            <a:custGeom>
              <a:rect b="b" l="l" r="r" t="t"/>
              <a:pathLst>
                <a:path extrusionOk="0" h="2223" w="2492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05723" y="-7"/>
              <a:ext cx="124207" cy="23566"/>
            </a:xfrm>
            <a:custGeom>
              <a:rect b="b" l="l" r="r" t="t"/>
              <a:pathLst>
                <a:path extrusionOk="0" h="473" w="2493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1311826" y="119118"/>
              <a:ext cx="115787" cy="119126"/>
            </a:xfrm>
            <a:custGeom>
              <a:rect b="b" l="l" r="r" t="t"/>
              <a:pathLst>
                <a:path extrusionOk="0" h="2391" w="2324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1276602" y="52007"/>
              <a:ext cx="30242" cy="33580"/>
            </a:xfrm>
            <a:custGeom>
              <a:rect b="b" l="l" r="r" t="t"/>
              <a:pathLst>
                <a:path extrusionOk="0" h="674" w="607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1090365" y="-7"/>
              <a:ext cx="115837" cy="112449"/>
            </a:xfrm>
            <a:custGeom>
              <a:rect b="b" l="l" r="r" t="t"/>
              <a:pathLst>
                <a:path extrusionOk="0" h="2257" w="2325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1219555" y="-7"/>
              <a:ext cx="16840" cy="104079"/>
            </a:xfrm>
            <a:custGeom>
              <a:rect b="b" l="l" r="r" t="t"/>
              <a:pathLst>
                <a:path extrusionOk="0" h="2089" w="338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1501351" y="-7"/>
              <a:ext cx="124207" cy="94015"/>
            </a:xfrm>
            <a:custGeom>
              <a:rect b="b" l="l" r="r" t="t"/>
              <a:pathLst>
                <a:path extrusionOk="0" h="1887" w="2493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00199" y="3380"/>
              <a:ext cx="125852" cy="117432"/>
            </a:xfrm>
            <a:custGeom>
              <a:rect b="b" l="l" r="r" t="t"/>
              <a:pathLst>
                <a:path extrusionOk="0" h="2357" w="2526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993112" y="63765"/>
              <a:ext cx="21822" cy="35274"/>
            </a:xfrm>
            <a:custGeom>
              <a:rect b="b" l="l" r="r" t="t"/>
              <a:pathLst>
                <a:path extrusionOk="0" h="708" w="438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853858" y="70442"/>
              <a:ext cx="28598" cy="35274"/>
            </a:xfrm>
            <a:custGeom>
              <a:rect b="b" l="l" r="r" t="t"/>
              <a:pathLst>
                <a:path extrusionOk="0" h="708" w="574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560304" y="-7"/>
              <a:ext cx="20178" cy="50"/>
            </a:xfrm>
            <a:custGeom>
              <a:rect b="b" l="l" r="r" t="t"/>
              <a:pathLst>
                <a:path extrusionOk="0" h="1" w="405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382537" y="25153"/>
              <a:ext cx="15146" cy="117481"/>
            </a:xfrm>
            <a:custGeom>
              <a:rect b="b" l="l" r="r" t="t"/>
              <a:pathLst>
                <a:path extrusionOk="0" h="2358" w="304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1137348" y="58733"/>
              <a:ext cx="25210" cy="38612"/>
            </a:xfrm>
            <a:custGeom>
              <a:rect b="b" l="l" r="r" t="t"/>
              <a:pathLst>
                <a:path extrusionOk="0" h="775" w="506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409342" y="-7"/>
              <a:ext cx="112449" cy="8470"/>
            </a:xfrm>
            <a:custGeom>
              <a:rect b="b" l="l" r="r" t="t"/>
              <a:pathLst>
                <a:path extrusionOk="0" h="170" w="2257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660945" y="5025"/>
              <a:ext cx="124207" cy="134272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432858" y="75474"/>
              <a:ext cx="35274" cy="52065"/>
            </a:xfrm>
            <a:custGeom>
              <a:rect b="b" l="l" r="r" t="t"/>
              <a:pathLst>
                <a:path extrusionOk="0" h="1045" w="708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390907" y="20121"/>
              <a:ext cx="115787" cy="120820"/>
            </a:xfrm>
            <a:custGeom>
              <a:rect b="b" l="l" r="r" t="t"/>
              <a:pathLst>
                <a:path extrusionOk="0" h="2425" w="2324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540176" y="-7"/>
              <a:ext cx="8470" cy="1744"/>
            </a:xfrm>
            <a:custGeom>
              <a:rect b="b" l="l" r="r" t="t"/>
              <a:pathLst>
                <a:path extrusionOk="0" h="35" w="17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882406" y="130826"/>
              <a:ext cx="124158" cy="134272"/>
            </a:xfrm>
            <a:custGeom>
              <a:rect b="b" l="l" r="r" t="t"/>
              <a:pathLst>
                <a:path extrusionOk="0" h="2695" w="2492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885744" y="276757"/>
              <a:ext cx="13452" cy="115837"/>
            </a:xfrm>
            <a:custGeom>
              <a:rect b="b" l="l" r="r" t="t"/>
              <a:pathLst>
                <a:path extrusionOk="0" h="2325" w="27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934371" y="181147"/>
              <a:ext cx="30242" cy="35274"/>
            </a:xfrm>
            <a:custGeom>
              <a:rect b="b" l="l" r="r" t="t"/>
              <a:pathLst>
                <a:path extrusionOk="0" h="708" w="607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941097" y="-7"/>
              <a:ext cx="127546" cy="117481"/>
            </a:xfrm>
            <a:custGeom>
              <a:rect b="b" l="l" r="r" t="t"/>
              <a:pathLst>
                <a:path extrusionOk="0" h="2358" w="256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412468" y="48669"/>
              <a:ext cx="30242" cy="35274"/>
            </a:xfrm>
            <a:custGeom>
              <a:rect b="b" l="l" r="r" t="t"/>
              <a:pathLst>
                <a:path extrusionOk="0" h="708" w="607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654269" y="189567"/>
              <a:ext cx="28548" cy="41951"/>
            </a:xfrm>
            <a:custGeom>
              <a:rect b="b" l="l" r="r" t="t"/>
              <a:pathLst>
                <a:path extrusionOk="0" h="842" w="573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10625" y="147617"/>
              <a:ext cx="117481" cy="119126"/>
            </a:xfrm>
            <a:custGeom>
              <a:rect b="b" l="l" r="r" t="t"/>
              <a:pathLst>
                <a:path extrusionOk="0" h="2391" w="2358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786797" y="186179"/>
              <a:ext cx="41951" cy="36968"/>
            </a:xfrm>
            <a:custGeom>
              <a:rect b="b" l="l" r="r" t="t"/>
              <a:pathLst>
                <a:path extrusionOk="0" h="742" w="842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709622" y="72136"/>
              <a:ext cx="35274" cy="48677"/>
            </a:xfrm>
            <a:custGeom>
              <a:rect b="b" l="l" r="r" t="t"/>
              <a:pathLst>
                <a:path extrusionOk="0" h="977" w="708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741508" y="140891"/>
              <a:ext cx="127496" cy="120820"/>
            </a:xfrm>
            <a:custGeom>
              <a:rect b="b" l="l" r="r" t="t"/>
              <a:pathLst>
                <a:path extrusionOk="0" h="2425" w="2559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11397" y="296885"/>
              <a:ext cx="130884" cy="120869"/>
            </a:xfrm>
            <a:custGeom>
              <a:rect b="b" l="l" r="r" t="t"/>
              <a:pathLst>
                <a:path extrusionOk="0" h="2426" w="2627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1734520" y="504894"/>
              <a:ext cx="122514" cy="147674"/>
            </a:xfrm>
            <a:custGeom>
              <a:rect b="b" l="l" r="r" t="t"/>
              <a:pathLst>
                <a:path extrusionOk="0" h="2964" w="2459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873725" y="566973"/>
              <a:ext cx="127546" cy="80563"/>
            </a:xfrm>
            <a:custGeom>
              <a:rect b="b" l="l" r="r" t="t"/>
              <a:pathLst>
                <a:path extrusionOk="0" h="1617" w="256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1924045" y="590439"/>
              <a:ext cx="26904" cy="36968"/>
            </a:xfrm>
            <a:custGeom>
              <a:rect b="b" l="l" r="r" t="t"/>
              <a:pathLst>
                <a:path extrusionOk="0" h="742" w="54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1776471" y="528410"/>
              <a:ext cx="43645" cy="28548"/>
            </a:xfrm>
            <a:custGeom>
              <a:rect b="b" l="l" r="r" t="t"/>
              <a:pathLst>
                <a:path extrusionOk="0" h="573" w="876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1689232" y="358964"/>
              <a:ext cx="303668" cy="140948"/>
            </a:xfrm>
            <a:custGeom>
              <a:rect b="b" l="l" r="r" t="t"/>
              <a:pathLst>
                <a:path extrusionOk="0" h="2829" w="6095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120820" y="568667"/>
              <a:ext cx="124207" cy="154350"/>
            </a:xfrm>
            <a:custGeom>
              <a:rect b="b" l="l" r="r" t="t"/>
              <a:pathLst>
                <a:path extrusionOk="0" h="3098" w="2493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1274908" y="519990"/>
              <a:ext cx="159382" cy="144336"/>
            </a:xfrm>
            <a:custGeom>
              <a:rect b="b" l="l" r="r" t="t"/>
              <a:pathLst>
                <a:path extrusionOk="0" h="2897" w="3199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402665" y="555214"/>
              <a:ext cx="171140" cy="149368"/>
            </a:xfrm>
            <a:custGeom>
              <a:rect b="b" l="l" r="r" t="t"/>
              <a:pathLst>
                <a:path extrusionOk="0" h="2998" w="3435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1890515" y="21815"/>
              <a:ext cx="55403" cy="40306"/>
            </a:xfrm>
            <a:custGeom>
              <a:rect b="b" l="l" r="r" t="t"/>
              <a:pathLst>
                <a:path extrusionOk="0" h="809" w="1112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390907" y="-7"/>
              <a:ext cx="10114" cy="11808"/>
            </a:xfrm>
            <a:custGeom>
              <a:rect b="b" l="l" r="r" t="t"/>
              <a:pathLst>
                <a:path extrusionOk="0" h="237" w="203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853858" y="404252"/>
              <a:ext cx="124207" cy="134272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1333599" y="248258"/>
              <a:ext cx="127546" cy="125852"/>
            </a:xfrm>
            <a:custGeom>
              <a:rect b="b" l="l" r="r" t="t"/>
              <a:pathLst>
                <a:path extrusionOk="0" h="2526" w="256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712960" y="414316"/>
              <a:ext cx="127546" cy="119175"/>
            </a:xfrm>
            <a:custGeom>
              <a:rect b="b" l="l" r="r" t="t"/>
              <a:pathLst>
                <a:path extrusionOk="0" h="2392" w="256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1162508" y="122456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1387307" y="296885"/>
              <a:ext cx="35274" cy="42000"/>
            </a:xfrm>
            <a:custGeom>
              <a:rect b="b" l="l" r="r" t="t"/>
              <a:pathLst>
                <a:path extrusionOk="0" h="843" w="708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895809" y="444509"/>
              <a:ext cx="36968" cy="45338"/>
            </a:xfrm>
            <a:custGeom>
              <a:rect b="b" l="l" r="r" t="t"/>
              <a:pathLst>
                <a:path extrusionOk="0" h="910" w="742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820" y="419349"/>
              <a:ext cx="115787" cy="119175"/>
            </a:xfrm>
            <a:custGeom>
              <a:rect b="b" l="l" r="r" t="t"/>
              <a:pathLst>
                <a:path extrusionOk="0" h="2392" w="2324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761637" y="452929"/>
              <a:ext cx="36918" cy="31886"/>
            </a:xfrm>
            <a:custGeom>
              <a:rect b="b" l="l" r="r" t="t"/>
              <a:pathLst>
                <a:path extrusionOk="0" h="640" w="741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434502" y="422736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24077" y="461299"/>
              <a:ext cx="30242" cy="30242"/>
            </a:xfrm>
            <a:custGeom>
              <a:rect b="b" l="l" r="r" t="t"/>
              <a:pathLst>
                <a:path extrusionOk="0" h="607" w="607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1476191" y="246564"/>
              <a:ext cx="110755" cy="122514"/>
            </a:xfrm>
            <a:custGeom>
              <a:rect b="b" l="l" r="r" t="t"/>
              <a:pathLst>
                <a:path extrusionOk="0" h="2459" w="2223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1856984" y="93958"/>
              <a:ext cx="135916" cy="253347"/>
            </a:xfrm>
            <a:custGeom>
              <a:rect b="b" l="l" r="r" t="t"/>
              <a:pathLst>
                <a:path extrusionOk="0" h="5085" w="2728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1756343" y="234856"/>
              <a:ext cx="122464" cy="120820"/>
            </a:xfrm>
            <a:custGeom>
              <a:rect b="b" l="l" r="r" t="t"/>
              <a:pathLst>
                <a:path extrusionOk="0" h="2425" w="2458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1640605" y="-7"/>
              <a:ext cx="129190" cy="88983"/>
            </a:xfrm>
            <a:custGeom>
              <a:rect b="b" l="l" r="r" t="t"/>
              <a:pathLst>
                <a:path extrusionOk="0" h="1786" w="2593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1910643" y="162713"/>
              <a:ext cx="52065" cy="45338"/>
            </a:xfrm>
            <a:custGeom>
              <a:rect b="b" l="l" r="r" t="t"/>
              <a:pathLst>
                <a:path extrusionOk="0" h="910" w="1045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1721118" y="100634"/>
              <a:ext cx="125852" cy="119175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1581864" y="102328"/>
              <a:ext cx="124207" cy="135916"/>
            </a:xfrm>
            <a:custGeom>
              <a:rect b="b" l="l" r="r" t="t"/>
              <a:pathLst>
                <a:path extrusionOk="0" h="2728" w="2493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1612057" y="239888"/>
              <a:ext cx="129240" cy="120820"/>
            </a:xfrm>
            <a:custGeom>
              <a:rect b="b" l="l" r="r" t="t"/>
              <a:pathLst>
                <a:path extrusionOk="0" h="2425" w="2594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1781503" y="598859"/>
              <a:ext cx="43645" cy="25210"/>
            </a:xfrm>
            <a:custGeom>
              <a:rect b="b" l="l" r="r" t="t"/>
              <a:pathLst>
                <a:path extrusionOk="0" h="506" w="876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1243022" y="303611"/>
              <a:ext cx="40306" cy="42000"/>
            </a:xfrm>
            <a:custGeom>
              <a:rect b="b" l="l" r="r" t="t"/>
              <a:pathLst>
                <a:path extrusionOk="0" h="843" w="809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1196089" y="254984"/>
              <a:ext cx="124158" cy="130884"/>
            </a:xfrm>
            <a:custGeom>
              <a:rect b="b" l="l" r="r" t="t"/>
              <a:pathLst>
                <a:path extrusionOk="0" h="2627" w="2492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1170928" y="436139"/>
              <a:ext cx="45338" cy="38612"/>
            </a:xfrm>
            <a:custGeom>
              <a:rect b="b" l="l" r="r" t="t"/>
              <a:pathLst>
                <a:path extrusionOk="0" h="775" w="91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1412468" y="385818"/>
              <a:ext cx="127496" cy="119126"/>
            </a:xfrm>
            <a:custGeom>
              <a:rect b="b" l="l" r="r" t="t"/>
              <a:pathLst>
                <a:path extrusionOk="0" h="2391" w="2559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1479529" y="155987"/>
              <a:ext cx="45338" cy="35274"/>
            </a:xfrm>
            <a:custGeom>
              <a:rect b="b" l="l" r="r" t="t"/>
              <a:pathLst>
                <a:path extrusionOk="0" h="708" w="91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1442660" y="533442"/>
              <a:ext cx="11758" cy="130884"/>
            </a:xfrm>
            <a:custGeom>
              <a:rect b="b" l="l" r="r" t="t"/>
              <a:pathLst>
                <a:path extrusionOk="0" h="2627" w="236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1647281" y="600503"/>
              <a:ext cx="21872" cy="33630"/>
            </a:xfrm>
            <a:custGeom>
              <a:rect b="b" l="l" r="r" t="t"/>
              <a:pathLst>
                <a:path extrusionOk="0" h="675" w="439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1553366" y="375754"/>
              <a:ext cx="124158" cy="134222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1447692" y="514958"/>
              <a:ext cx="129190" cy="151012"/>
            </a:xfrm>
            <a:custGeom>
              <a:rect b="b" l="l" r="r" t="t"/>
              <a:pathLst>
                <a:path extrusionOk="0" h="3031" w="2593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578788" y="536780"/>
              <a:ext cx="682768" cy="164414"/>
            </a:xfrm>
            <a:custGeom>
              <a:rect b="b" l="l" r="r" t="t"/>
              <a:pathLst>
                <a:path extrusionOk="0" h="3300" w="13704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1454369" y="409284"/>
              <a:ext cx="35274" cy="31936"/>
            </a:xfrm>
            <a:custGeom>
              <a:rect b="b" l="l" r="r" t="t"/>
              <a:pathLst>
                <a:path extrusionOk="0" h="641" w="708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50" y="439477"/>
              <a:ext cx="139304" cy="130884"/>
            </a:xfrm>
            <a:custGeom>
              <a:rect b="b" l="l" r="r" t="t"/>
              <a:pathLst>
                <a:path extrusionOk="0" h="2627" w="2796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261718" y="-7"/>
              <a:ext cx="120869" cy="20178"/>
            </a:xfrm>
            <a:custGeom>
              <a:rect b="b" l="l" r="r" t="t"/>
              <a:pathLst>
                <a:path extrusionOk="0" h="405" w="2426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50" y="578731"/>
              <a:ext cx="107417" cy="139254"/>
            </a:xfrm>
            <a:custGeom>
              <a:rect b="b" l="l" r="r" t="t"/>
              <a:pathLst>
                <a:path extrusionOk="0" h="2795" w="2156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154400" y="432801"/>
              <a:ext cx="124158" cy="134222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1585252" y="248258"/>
              <a:ext cx="13452" cy="115787"/>
            </a:xfrm>
            <a:custGeom>
              <a:rect b="b" l="l" r="r" t="t"/>
              <a:pathLst>
                <a:path extrusionOk="0" h="2324" w="27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538531" y="325433"/>
              <a:ext cx="36918" cy="52065"/>
            </a:xfrm>
            <a:custGeom>
              <a:rect b="b" l="l" r="r" t="t"/>
              <a:pathLst>
                <a:path extrusionOk="0" h="1045" w="741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60073" y="566973"/>
              <a:ext cx="125852" cy="137610"/>
            </a:xfrm>
            <a:custGeom>
              <a:rect b="b" l="l" r="r" t="t"/>
              <a:pathLst>
                <a:path extrusionOk="0" h="2762" w="2526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94887" y="283483"/>
              <a:ext cx="124207" cy="130884"/>
            </a:xfrm>
            <a:custGeom>
              <a:rect b="b" l="l" r="r" t="t"/>
              <a:pathLst>
                <a:path extrusionOk="0" h="2627" w="2493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575400" y="424381"/>
              <a:ext cx="16840" cy="115787"/>
            </a:xfrm>
            <a:custGeom>
              <a:rect b="b" l="l" r="r" t="t"/>
              <a:pathLst>
                <a:path extrusionOk="0" h="2324" w="338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42281" y="469669"/>
              <a:ext cx="36918" cy="43694"/>
            </a:xfrm>
            <a:custGeom>
              <a:rect b="b" l="l" r="r" t="t"/>
              <a:pathLst>
                <a:path extrusionOk="0" h="877" w="741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293604" y="429413"/>
              <a:ext cx="125852" cy="119175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1134010" y="394188"/>
              <a:ext cx="129190" cy="120820"/>
            </a:xfrm>
            <a:custGeom>
              <a:rect b="b" l="l" r="r" t="t"/>
              <a:pathLst>
                <a:path extrusionOk="0" h="2425" w="2593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1598655" y="572005"/>
              <a:ext cx="129190" cy="83901"/>
            </a:xfrm>
            <a:custGeom>
              <a:rect b="b" l="l" r="r" t="t"/>
              <a:pathLst>
                <a:path extrusionOk="0" h="1684" w="2593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50" y="-7"/>
              <a:ext cx="2049897" cy="773345"/>
            </a:xfrm>
            <a:custGeom>
              <a:rect b="b" l="l" r="r" t="t"/>
              <a:pathLst>
                <a:path extrusionOk="0" h="15522" w="41144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872080" y="582069"/>
              <a:ext cx="10114" cy="67161"/>
            </a:xfrm>
            <a:custGeom>
              <a:rect b="b" l="l" r="r" t="t"/>
              <a:pathLst>
                <a:path extrusionOk="0" h="1348" w="203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1776471" y="-7"/>
              <a:ext cx="199639" cy="83951"/>
            </a:xfrm>
            <a:custGeom>
              <a:rect b="b" l="l" r="r" t="t"/>
              <a:pathLst>
                <a:path extrusionOk="0" h="1685" w="4007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65747" y="204663"/>
              <a:ext cx="47032" cy="33580"/>
            </a:xfrm>
            <a:custGeom>
              <a:rect b="b" l="l" r="r" t="t"/>
              <a:pathLst>
                <a:path extrusionOk="0" h="674" w="944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22102" y="157681"/>
              <a:ext cx="125901" cy="119126"/>
            </a:xfrm>
            <a:custGeom>
              <a:rect b="b" l="l" r="r" t="t"/>
              <a:pathLst>
                <a:path extrusionOk="0" h="2391" w="2527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270138" y="335497"/>
              <a:ext cx="30242" cy="43645"/>
            </a:xfrm>
            <a:custGeom>
              <a:rect b="b" l="l" r="r" t="t"/>
              <a:pathLst>
                <a:path extrusionOk="0" h="876" w="607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182898" y="159375"/>
              <a:ext cx="122514" cy="134222"/>
            </a:xfrm>
            <a:custGeom>
              <a:rect b="b" l="l" r="r" t="t"/>
              <a:pathLst>
                <a:path extrusionOk="0" h="2694" w="2459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481485" y="466331"/>
              <a:ext cx="38612" cy="38612"/>
            </a:xfrm>
            <a:custGeom>
              <a:rect b="b" l="l" r="r" t="t"/>
              <a:pathLst>
                <a:path extrusionOk="0" h="775" w="775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463050" y="150955"/>
              <a:ext cx="127496" cy="120820"/>
            </a:xfrm>
            <a:custGeom>
              <a:rect b="b" l="l" r="r" t="t"/>
              <a:pathLst>
                <a:path extrusionOk="0" h="2425" w="2559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513371" y="199631"/>
              <a:ext cx="31886" cy="38612"/>
            </a:xfrm>
            <a:custGeom>
              <a:rect b="b" l="l" r="r" t="t"/>
              <a:pathLst>
                <a:path extrusionOk="0" h="775" w="64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404310" y="337191"/>
              <a:ext cx="30242" cy="43645"/>
            </a:xfrm>
            <a:custGeom>
              <a:rect b="b" l="l" r="r" t="t"/>
              <a:pathLst>
                <a:path extrusionOk="0" h="876" w="607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55683" y="291853"/>
              <a:ext cx="122514" cy="120869"/>
            </a:xfrm>
            <a:custGeom>
              <a:rect b="b" l="l" r="r" t="t"/>
              <a:pathLst>
                <a:path extrusionOk="0" h="2426" w="2459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50009" y="-7"/>
              <a:ext cx="10114" cy="16840"/>
            </a:xfrm>
            <a:custGeom>
              <a:rect b="b" l="l" r="r" t="t"/>
              <a:pathLst>
                <a:path extrusionOk="0" h="338" w="203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50" y="33573"/>
              <a:ext cx="83951" cy="130884"/>
            </a:xfrm>
            <a:custGeom>
              <a:rect b="b" l="l" r="r" t="t"/>
              <a:pathLst>
                <a:path extrusionOk="0" h="2627" w="1685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50" y="233162"/>
              <a:ext cx="53758" cy="43645"/>
            </a:xfrm>
            <a:custGeom>
              <a:rect b="b" l="l" r="r" t="t"/>
              <a:pathLst>
                <a:path extrusionOk="0" h="876" w="1079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93604" y="80506"/>
              <a:ext cx="38612" cy="45338"/>
            </a:xfrm>
            <a:custGeom>
              <a:rect b="b" l="l" r="r" t="t"/>
              <a:pathLst>
                <a:path extrusionOk="0" h="910" w="775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41589" y="25153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520047" y="196243"/>
              <a:ext cx="26904" cy="10114"/>
            </a:xfrm>
            <a:custGeom>
              <a:rect b="b" l="l" r="r" t="t"/>
              <a:pathLst>
                <a:path extrusionOk="0" h="203" w="54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50" y="-7"/>
              <a:ext cx="92321" cy="26904"/>
            </a:xfrm>
            <a:custGeom>
              <a:rect b="b" l="l" r="r" t="t"/>
              <a:pathLst>
                <a:path extrusionOk="0" h="540" w="1853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50" y="305305"/>
              <a:ext cx="203027" cy="120820"/>
            </a:xfrm>
            <a:custGeom>
              <a:rect b="b" l="l" r="r" t="t"/>
              <a:pathLst>
                <a:path extrusionOk="0" h="2425" w="4075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100691" y="31879"/>
              <a:ext cx="125852" cy="117481"/>
            </a:xfrm>
            <a:custGeom>
              <a:rect b="b" l="l" r="r" t="t"/>
              <a:pathLst>
                <a:path extrusionOk="0" h="2358" w="2526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26493" y="201275"/>
              <a:ext cx="40306" cy="50371"/>
            </a:xfrm>
            <a:custGeom>
              <a:rect b="b" l="l" r="r" t="t"/>
              <a:pathLst>
                <a:path extrusionOk="0" h="1011" w="809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50" y="164407"/>
              <a:ext cx="164464" cy="127496"/>
            </a:xfrm>
            <a:custGeom>
              <a:rect b="b" l="l" r="r" t="t"/>
              <a:pathLst>
                <a:path extrusionOk="0" h="2559" w="3301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1098785" y="306949"/>
              <a:ext cx="28548" cy="38662"/>
            </a:xfrm>
            <a:custGeom>
              <a:rect b="b" l="l" r="r" t="t"/>
              <a:pathLst>
                <a:path extrusionOk="0" h="776" w="573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1236345" y="-7"/>
              <a:ext cx="110755" cy="105723"/>
            </a:xfrm>
            <a:custGeom>
              <a:rect b="b" l="l" r="r" t="t"/>
              <a:pathLst>
                <a:path extrusionOk="0" h="2122" w="2223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1212829" y="169439"/>
              <a:ext cx="11808" cy="35274"/>
            </a:xfrm>
            <a:custGeom>
              <a:rect b="b" l="l" r="r" t="t"/>
              <a:pathLst>
                <a:path extrusionOk="0" h="708" w="237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1055141" y="263354"/>
              <a:ext cx="122514" cy="120820"/>
            </a:xfrm>
            <a:custGeom>
              <a:rect b="b" l="l" r="r" t="t"/>
              <a:pathLst>
                <a:path extrusionOk="0" h="2425" w="2459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1303406" y="124150"/>
              <a:ext cx="16840" cy="115787"/>
            </a:xfrm>
            <a:custGeom>
              <a:rect b="b" l="l" r="r" t="t"/>
              <a:pathLst>
                <a:path extrusionOk="0" h="2324" w="338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1283278" y="526716"/>
              <a:ext cx="135916" cy="15146"/>
            </a:xfrm>
            <a:custGeom>
              <a:rect b="b" l="l" r="r" t="t"/>
              <a:pathLst>
                <a:path extrusionOk="0" h="304" w="2728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1283278" y="390850"/>
              <a:ext cx="115787" cy="120820"/>
            </a:xfrm>
            <a:custGeom>
              <a:rect b="b" l="l" r="r" t="t"/>
              <a:pathLst>
                <a:path extrusionOk="0" h="2425" w="2324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993112" y="400914"/>
              <a:ext cx="125852" cy="119126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1440966" y="112392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1274908" y="395882"/>
              <a:ext cx="16840" cy="117481"/>
            </a:xfrm>
            <a:custGeom>
              <a:rect b="b" l="l" r="r" t="t"/>
              <a:pathLst>
                <a:path extrusionOk="0" h="2358" w="338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520047" y="15089"/>
              <a:ext cx="127546" cy="119175"/>
            </a:xfrm>
            <a:custGeom>
              <a:rect b="b" l="l" r="r" t="t"/>
              <a:pathLst>
                <a:path extrusionOk="0" h="2392" w="256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1311826" y="416010"/>
              <a:ext cx="45338" cy="25210"/>
            </a:xfrm>
            <a:custGeom>
              <a:rect b="b" l="l" r="r" t="t"/>
              <a:pathLst>
                <a:path extrusionOk="0" h="506" w="91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682768" y="323739"/>
              <a:ext cx="35274" cy="52065"/>
            </a:xfrm>
            <a:custGeom>
              <a:rect b="b" l="l" r="r" t="t"/>
              <a:pathLst>
                <a:path extrusionOk="0" h="1045" w="708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565336" y="72136"/>
              <a:ext cx="38662" cy="43645"/>
            </a:xfrm>
            <a:custGeom>
              <a:rect b="b" l="l" r="r" t="t"/>
              <a:pathLst>
                <a:path extrusionOk="0" h="876" w="776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775039" y="275112"/>
              <a:ext cx="110755" cy="122514"/>
            </a:xfrm>
            <a:custGeom>
              <a:rect b="b" l="l" r="r" t="t"/>
              <a:pathLst>
                <a:path extrusionOk="0" h="2459" w="2223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603948" y="152649"/>
              <a:ext cx="15146" cy="115787"/>
            </a:xfrm>
            <a:custGeom>
              <a:rect b="b" l="l" r="r" t="t"/>
              <a:pathLst>
                <a:path extrusionOk="0" h="2324" w="304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632447" y="276757"/>
              <a:ext cx="129240" cy="125901"/>
            </a:xfrm>
            <a:custGeom>
              <a:rect b="b" l="l" r="r" t="t"/>
              <a:pathLst>
                <a:path extrusionOk="0" h="2527" w="2594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966258" y="318707"/>
              <a:ext cx="38612" cy="35274"/>
            </a:xfrm>
            <a:custGeom>
              <a:rect b="b" l="l" r="r" t="t"/>
              <a:pathLst>
                <a:path extrusionOk="0" h="708" w="775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818633" y="318707"/>
              <a:ext cx="50371" cy="45338"/>
            </a:xfrm>
            <a:custGeom>
              <a:rect b="b" l="l" r="r" t="t"/>
              <a:pathLst>
                <a:path extrusionOk="0" h="910" w="1011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1040045" y="446203"/>
              <a:ext cx="38662" cy="33580"/>
            </a:xfrm>
            <a:custGeom>
              <a:rect b="b" l="l" r="r" t="t"/>
              <a:pathLst>
                <a:path extrusionOk="0" h="674" w="776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912599" y="268386"/>
              <a:ext cx="129190" cy="120820"/>
            </a:xfrm>
            <a:custGeom>
              <a:rect b="b" l="l" r="r" t="t"/>
              <a:pathLst>
                <a:path extrusionOk="0" h="2425" w="2593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7" name="Google Shape;1057;p6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058" name="Google Shape;1058;p6"/>
          <p:cNvSpPr txBox="1"/>
          <p:nvPr>
            <p:ph idx="1" type="body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059" name="Google Shape;1059;p6"/>
          <p:cNvSpPr txBox="1"/>
          <p:nvPr>
            <p:ph idx="2" type="body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060" name="Google Shape;1060;p6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2" name="Google Shape;1062;p7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063" name="Google Shape;1063;p7"/>
            <p:cNvSpPr/>
            <p:nvPr/>
          </p:nvSpPr>
          <p:spPr>
            <a:xfrm>
              <a:off x="1003176" y="4540815"/>
              <a:ext cx="1110494" cy="612269"/>
            </a:xfrm>
            <a:custGeom>
              <a:rect b="b" l="l" r="r" t="t"/>
              <a:pathLst>
                <a:path extrusionOk="0" h="12289" w="22289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1058529" y="4589442"/>
              <a:ext cx="471371" cy="375811"/>
            </a:xfrm>
            <a:custGeom>
              <a:rect b="b" l="l" r="r" t="t"/>
              <a:pathLst>
                <a:path extrusionOk="0" h="7543" w="9461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1625509" y="4780661"/>
              <a:ext cx="427776" cy="372423"/>
            </a:xfrm>
            <a:custGeom>
              <a:rect b="b" l="l" r="r" t="t"/>
              <a:pathLst>
                <a:path extrusionOk="0" h="7475" w="8586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" name="Google Shape;1066;p7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067" name="Google Shape;1067;p7"/>
            <p:cNvSpPr/>
            <p:nvPr/>
          </p:nvSpPr>
          <p:spPr>
            <a:xfrm>
              <a:off x="385875" y="4691777"/>
              <a:ext cx="77225" cy="211397"/>
            </a:xfrm>
            <a:custGeom>
              <a:rect b="b" l="l" r="r" t="t"/>
              <a:pathLst>
                <a:path extrusionOk="0" h="4243" w="155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560304" y="4300920"/>
              <a:ext cx="129240" cy="83951"/>
            </a:xfrm>
            <a:custGeom>
              <a:rect b="b" l="l" r="r" t="t"/>
              <a:pathLst>
                <a:path extrusionOk="0" h="1685" w="2594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342281" y="4183488"/>
              <a:ext cx="369035" cy="728056"/>
            </a:xfrm>
            <a:custGeom>
              <a:rect b="b" l="l" r="r" t="t"/>
              <a:pathLst>
                <a:path extrusionOk="0" h="14613" w="7407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" name="Google Shape;1070;p7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071" name="Google Shape;1071;p7"/>
            <p:cNvSpPr/>
            <p:nvPr/>
          </p:nvSpPr>
          <p:spPr>
            <a:xfrm>
              <a:off x="50" y="1283221"/>
              <a:ext cx="390907" cy="600560"/>
            </a:xfrm>
            <a:custGeom>
              <a:rect b="b" l="l" r="r" t="t"/>
              <a:pathLst>
                <a:path extrusionOk="0" h="12054" w="7846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50" y="1232900"/>
              <a:ext cx="439534" cy="68855"/>
            </a:xfrm>
            <a:custGeom>
              <a:rect b="b" l="l" r="r" t="t"/>
              <a:pathLst>
                <a:path extrusionOk="0" h="1382" w="8822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50" y="1284915"/>
              <a:ext cx="454630" cy="764975"/>
            </a:xfrm>
            <a:custGeom>
              <a:rect b="b" l="l" r="r" t="t"/>
              <a:pathLst>
                <a:path extrusionOk="0" h="15354" w="9125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" name="Google Shape;1074;p7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075" name="Google Shape;1075;p7"/>
            <p:cNvSpPr/>
            <p:nvPr/>
          </p:nvSpPr>
          <p:spPr>
            <a:xfrm>
              <a:off x="50" y="3073044"/>
              <a:ext cx="729750" cy="1046771"/>
            </a:xfrm>
            <a:custGeom>
              <a:rect b="b" l="l" r="r" t="t"/>
              <a:pathLst>
                <a:path extrusionOk="0" h="21010" w="14647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50" y="3264263"/>
              <a:ext cx="679429" cy="686106"/>
            </a:xfrm>
            <a:custGeom>
              <a:rect b="b" l="l" r="r" t="t"/>
              <a:pathLst>
                <a:path extrusionOk="0" h="13771" w="13637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50" y="3314584"/>
              <a:ext cx="466388" cy="580432"/>
            </a:xfrm>
            <a:custGeom>
              <a:rect b="b" l="l" r="r" t="t"/>
              <a:pathLst>
                <a:path extrusionOk="0" h="11650" w="9361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" name="Google Shape;1078;p7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079" name="Google Shape;1079;p7"/>
            <p:cNvSpPr/>
            <p:nvPr/>
          </p:nvSpPr>
          <p:spPr>
            <a:xfrm>
              <a:off x="6114267" y="102328"/>
              <a:ext cx="112449" cy="10114"/>
            </a:xfrm>
            <a:custGeom>
              <a:rect b="b" l="l" r="r" t="t"/>
              <a:pathLst>
                <a:path extrusionOk="0" h="203" w="2257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5763716" y="-7"/>
              <a:ext cx="538482" cy="320458"/>
            </a:xfrm>
            <a:custGeom>
              <a:rect b="b" l="l" r="r" t="t"/>
              <a:pathLst>
                <a:path extrusionOk="0" h="6432" w="10808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4012455" y="-7"/>
              <a:ext cx="2524606" cy="759943"/>
            </a:xfrm>
            <a:custGeom>
              <a:rect b="b" l="l" r="r" t="t"/>
              <a:pathLst>
                <a:path extrusionOk="0" h="15253" w="50672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6092495" y="162713"/>
              <a:ext cx="117432" cy="18484"/>
            </a:xfrm>
            <a:custGeom>
              <a:rect b="b" l="l" r="r" t="t"/>
              <a:pathLst>
                <a:path extrusionOk="0" h="371" w="2357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5788876" y="362352"/>
              <a:ext cx="213041" cy="72143"/>
            </a:xfrm>
            <a:custGeom>
              <a:rect b="b" l="l" r="r" t="t"/>
              <a:pathLst>
                <a:path extrusionOk="0" h="1448" w="4276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5788876" y="432801"/>
              <a:ext cx="145980" cy="50371"/>
            </a:xfrm>
            <a:custGeom>
              <a:rect b="b" l="l" r="r" t="t"/>
              <a:pathLst>
                <a:path extrusionOk="0" h="1011" w="293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5778812" y="337191"/>
              <a:ext cx="186237" cy="43645"/>
            </a:xfrm>
            <a:custGeom>
              <a:rect b="b" l="l" r="r" t="t"/>
              <a:pathLst>
                <a:path extrusionOk="0" h="876" w="3738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4567677" y="-7"/>
              <a:ext cx="53758" cy="290266"/>
            </a:xfrm>
            <a:custGeom>
              <a:rect b="b" l="l" r="r" t="t"/>
              <a:pathLst>
                <a:path extrusionOk="0" h="5826" w="1079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" name="Google Shape;1087;p7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088" name="Google Shape;1088;p7"/>
            <p:cNvSpPr/>
            <p:nvPr/>
          </p:nvSpPr>
          <p:spPr>
            <a:xfrm>
              <a:off x="6280325" y="2131997"/>
              <a:ext cx="590496" cy="900841"/>
            </a:xfrm>
            <a:custGeom>
              <a:rect b="b" l="l" r="r" t="t"/>
              <a:pathLst>
                <a:path extrusionOk="0" h="18081" w="11852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6542043" y="3044546"/>
              <a:ext cx="65467" cy="46983"/>
            </a:xfrm>
            <a:custGeom>
              <a:rect b="b" l="l" r="r" t="t"/>
              <a:pathLst>
                <a:path extrusionOk="0" h="943" w="1314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6292083" y="2138723"/>
              <a:ext cx="35274" cy="35274"/>
            </a:xfrm>
            <a:custGeom>
              <a:rect b="b" l="l" r="r" t="t"/>
              <a:pathLst>
                <a:path extrusionOk="0" h="708" w="708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6538655" y="3066318"/>
              <a:ext cx="16840" cy="30242"/>
            </a:xfrm>
            <a:custGeom>
              <a:rect b="b" l="l" r="r" t="t"/>
              <a:pathLst>
                <a:path extrusionOk="0" h="607" w="338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6421223" y="2091740"/>
              <a:ext cx="105773" cy="40306"/>
            </a:xfrm>
            <a:custGeom>
              <a:rect b="b" l="l" r="r" t="t"/>
              <a:pathLst>
                <a:path extrusionOk="0" h="809" w="2123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6654393" y="2992531"/>
              <a:ext cx="152706" cy="80563"/>
            </a:xfrm>
            <a:custGeom>
              <a:rect b="b" l="l" r="r" t="t"/>
              <a:pathLst>
                <a:path extrusionOk="0" h="1617" w="3065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6233393" y="2021291"/>
              <a:ext cx="637429" cy="1130622"/>
            </a:xfrm>
            <a:custGeom>
              <a:rect b="b" l="l" r="r" t="t"/>
              <a:pathLst>
                <a:path extrusionOk="0" h="22693" w="12794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6609104" y="2068274"/>
              <a:ext cx="21872" cy="20178"/>
            </a:xfrm>
            <a:custGeom>
              <a:rect b="b" l="l" r="r" t="t"/>
              <a:pathLst>
                <a:path extrusionOk="0" h="405" w="439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7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097" name="Google Shape;1097;p7"/>
            <p:cNvSpPr/>
            <p:nvPr/>
          </p:nvSpPr>
          <p:spPr>
            <a:xfrm>
              <a:off x="6010287" y="4958477"/>
              <a:ext cx="610625" cy="194607"/>
            </a:xfrm>
            <a:custGeom>
              <a:rect b="b" l="l" r="r" t="t"/>
              <a:pathLst>
                <a:path extrusionOk="0" h="3906" w="12256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5332602" y="4691777"/>
              <a:ext cx="114094" cy="107417"/>
            </a:xfrm>
            <a:custGeom>
              <a:rect b="b" l="l" r="r" t="t"/>
              <a:pathLst>
                <a:path extrusionOk="0" h="2156" w="229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5191704" y="4493833"/>
              <a:ext cx="781715" cy="659251"/>
            </a:xfrm>
            <a:custGeom>
              <a:rect b="b" l="l" r="r" t="t"/>
              <a:pathLst>
                <a:path extrusionOk="0" h="13232" w="1569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6674521" y="5069183"/>
              <a:ext cx="196301" cy="83901"/>
            </a:xfrm>
            <a:custGeom>
              <a:rect b="b" l="l" r="r" t="t"/>
              <a:pathLst>
                <a:path extrusionOk="0" h="1684" w="394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5243718" y="4597812"/>
              <a:ext cx="45338" cy="43694"/>
            </a:xfrm>
            <a:custGeom>
              <a:rect b="b" l="l" r="r" t="t"/>
              <a:pathLst>
                <a:path extrusionOk="0" h="877" w="91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5460098" y="4067751"/>
              <a:ext cx="1410724" cy="868954"/>
            </a:xfrm>
            <a:custGeom>
              <a:rect b="b" l="l" r="r" t="t"/>
              <a:pathLst>
                <a:path extrusionOk="0" h="17441" w="28315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5518788" y="4151652"/>
              <a:ext cx="28548" cy="30242"/>
            </a:xfrm>
            <a:custGeom>
              <a:rect b="b" l="l" r="r" t="t"/>
              <a:pathLst>
                <a:path extrusionOk="0" h="607" w="573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6605766" y="4480430"/>
              <a:ext cx="134222" cy="130884"/>
            </a:xfrm>
            <a:custGeom>
              <a:rect b="b" l="l" r="r" t="t"/>
              <a:pathLst>
                <a:path extrusionOk="0" h="2627" w="2694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5567415" y="4250599"/>
              <a:ext cx="99047" cy="98997"/>
            </a:xfrm>
            <a:custGeom>
              <a:rect b="b" l="l" r="r" t="t"/>
              <a:pathLst>
                <a:path extrusionOk="0" h="1987" w="1988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531979" y="3618202"/>
              <a:ext cx="338843" cy="838762"/>
            </a:xfrm>
            <a:custGeom>
              <a:rect b="b" l="l" r="r" t="t"/>
              <a:pathLst>
                <a:path extrusionOk="0" h="16835" w="6801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" name="Google Shape;1107;p7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108" name="Google Shape;1108;p7"/>
            <p:cNvSpPr/>
            <p:nvPr/>
          </p:nvSpPr>
          <p:spPr>
            <a:xfrm>
              <a:off x="5944870" y="3341438"/>
              <a:ext cx="593834" cy="583770"/>
            </a:xfrm>
            <a:custGeom>
              <a:rect b="b" l="l" r="r" t="t"/>
              <a:pathLst>
                <a:path extrusionOk="0" h="11717" w="11919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6424611" y="3458870"/>
              <a:ext cx="119126" cy="478097"/>
            </a:xfrm>
            <a:custGeom>
              <a:rect b="b" l="l" r="r" t="t"/>
              <a:pathLst>
                <a:path extrusionOk="0" h="9596" w="2391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" name="Google Shape;1110;p7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111" name="Google Shape;1111;p7"/>
            <p:cNvSpPr/>
            <p:nvPr/>
          </p:nvSpPr>
          <p:spPr>
            <a:xfrm>
              <a:off x="2242760" y="211340"/>
              <a:ext cx="33630" cy="20178"/>
            </a:xfrm>
            <a:custGeom>
              <a:rect b="b" l="l" r="r" t="t"/>
              <a:pathLst>
                <a:path extrusionOk="0" h="405" w="675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2249486" y="176115"/>
              <a:ext cx="35274" cy="18534"/>
            </a:xfrm>
            <a:custGeom>
              <a:rect b="b" l="l" r="r" t="t"/>
              <a:pathLst>
                <a:path extrusionOk="0" h="372" w="708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2204197" y="105666"/>
              <a:ext cx="546902" cy="236607"/>
            </a:xfrm>
            <a:custGeom>
              <a:rect b="b" l="l" r="r" t="t"/>
              <a:pathLst>
                <a:path extrusionOk="0" h="4749" w="10977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2593361" y="174471"/>
              <a:ext cx="112449" cy="112400"/>
            </a:xfrm>
            <a:custGeom>
              <a:rect b="b" l="l" r="r" t="t"/>
              <a:pathLst>
                <a:path extrusionOk="0" h="2256" w="2257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" name="Google Shape;1115;p7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116" name="Google Shape;1116;p7"/>
            <p:cNvSpPr/>
            <p:nvPr/>
          </p:nvSpPr>
          <p:spPr>
            <a:xfrm>
              <a:off x="1065205" y="176115"/>
              <a:ext cx="40306" cy="35274"/>
            </a:xfrm>
            <a:custGeom>
              <a:rect b="b" l="l" r="r" t="t"/>
              <a:pathLst>
                <a:path extrusionOk="0" h="708" w="809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1021610" y="129182"/>
              <a:ext cx="125852" cy="119126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1345357" y="164407"/>
              <a:ext cx="36968" cy="38612"/>
            </a:xfrm>
            <a:custGeom>
              <a:rect b="b" l="l" r="r" t="t"/>
              <a:pathLst>
                <a:path extrusionOk="0" h="775" w="742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1081995" y="-7"/>
              <a:ext cx="16840" cy="114143"/>
            </a:xfrm>
            <a:custGeom>
              <a:rect b="b" l="l" r="r" t="t"/>
              <a:pathLst>
                <a:path extrusionOk="0" h="2291" w="338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1360453" y="-7"/>
              <a:ext cx="124158" cy="110755"/>
            </a:xfrm>
            <a:custGeom>
              <a:rect b="b" l="l" r="r" t="t"/>
              <a:pathLst>
                <a:path extrusionOk="0" h="2223" w="2492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105723" y="-7"/>
              <a:ext cx="124207" cy="23566"/>
            </a:xfrm>
            <a:custGeom>
              <a:rect b="b" l="l" r="r" t="t"/>
              <a:pathLst>
                <a:path extrusionOk="0" h="473" w="2493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1311826" y="119118"/>
              <a:ext cx="115787" cy="119126"/>
            </a:xfrm>
            <a:custGeom>
              <a:rect b="b" l="l" r="r" t="t"/>
              <a:pathLst>
                <a:path extrusionOk="0" h="2391" w="2324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1276602" y="52007"/>
              <a:ext cx="30242" cy="33580"/>
            </a:xfrm>
            <a:custGeom>
              <a:rect b="b" l="l" r="r" t="t"/>
              <a:pathLst>
                <a:path extrusionOk="0" h="674" w="607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1090365" y="-7"/>
              <a:ext cx="115837" cy="112449"/>
            </a:xfrm>
            <a:custGeom>
              <a:rect b="b" l="l" r="r" t="t"/>
              <a:pathLst>
                <a:path extrusionOk="0" h="2257" w="2325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219555" y="-7"/>
              <a:ext cx="16840" cy="104079"/>
            </a:xfrm>
            <a:custGeom>
              <a:rect b="b" l="l" r="r" t="t"/>
              <a:pathLst>
                <a:path extrusionOk="0" h="2089" w="338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1501351" y="-7"/>
              <a:ext cx="124207" cy="94015"/>
            </a:xfrm>
            <a:custGeom>
              <a:rect b="b" l="l" r="r" t="t"/>
              <a:pathLst>
                <a:path extrusionOk="0" h="1887" w="2493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800199" y="3380"/>
              <a:ext cx="125852" cy="117432"/>
            </a:xfrm>
            <a:custGeom>
              <a:rect b="b" l="l" r="r" t="t"/>
              <a:pathLst>
                <a:path extrusionOk="0" h="2357" w="2526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993112" y="63765"/>
              <a:ext cx="21822" cy="35274"/>
            </a:xfrm>
            <a:custGeom>
              <a:rect b="b" l="l" r="r" t="t"/>
              <a:pathLst>
                <a:path extrusionOk="0" h="708" w="438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853858" y="70442"/>
              <a:ext cx="28598" cy="35274"/>
            </a:xfrm>
            <a:custGeom>
              <a:rect b="b" l="l" r="r" t="t"/>
              <a:pathLst>
                <a:path extrusionOk="0" h="708" w="574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560304" y="-7"/>
              <a:ext cx="20178" cy="50"/>
            </a:xfrm>
            <a:custGeom>
              <a:rect b="b" l="l" r="r" t="t"/>
              <a:pathLst>
                <a:path extrusionOk="0" h="1" w="405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382537" y="25153"/>
              <a:ext cx="15146" cy="117481"/>
            </a:xfrm>
            <a:custGeom>
              <a:rect b="b" l="l" r="r" t="t"/>
              <a:pathLst>
                <a:path extrusionOk="0" h="2358" w="304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1137348" y="58733"/>
              <a:ext cx="25210" cy="38612"/>
            </a:xfrm>
            <a:custGeom>
              <a:rect b="b" l="l" r="r" t="t"/>
              <a:pathLst>
                <a:path extrusionOk="0" h="775" w="506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409342" y="-7"/>
              <a:ext cx="112449" cy="8470"/>
            </a:xfrm>
            <a:custGeom>
              <a:rect b="b" l="l" r="r" t="t"/>
              <a:pathLst>
                <a:path extrusionOk="0" h="170" w="2257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660945" y="5025"/>
              <a:ext cx="124207" cy="134272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432858" y="75474"/>
              <a:ext cx="35274" cy="52065"/>
            </a:xfrm>
            <a:custGeom>
              <a:rect b="b" l="l" r="r" t="t"/>
              <a:pathLst>
                <a:path extrusionOk="0" h="1045" w="708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390907" y="20121"/>
              <a:ext cx="115787" cy="120820"/>
            </a:xfrm>
            <a:custGeom>
              <a:rect b="b" l="l" r="r" t="t"/>
              <a:pathLst>
                <a:path extrusionOk="0" h="2425" w="2324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540176" y="-7"/>
              <a:ext cx="8470" cy="1744"/>
            </a:xfrm>
            <a:custGeom>
              <a:rect b="b" l="l" r="r" t="t"/>
              <a:pathLst>
                <a:path extrusionOk="0" h="35" w="17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882406" y="130826"/>
              <a:ext cx="124158" cy="134272"/>
            </a:xfrm>
            <a:custGeom>
              <a:rect b="b" l="l" r="r" t="t"/>
              <a:pathLst>
                <a:path extrusionOk="0" h="2695" w="2492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885744" y="276757"/>
              <a:ext cx="13452" cy="115837"/>
            </a:xfrm>
            <a:custGeom>
              <a:rect b="b" l="l" r="r" t="t"/>
              <a:pathLst>
                <a:path extrusionOk="0" h="2325" w="27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934371" y="181147"/>
              <a:ext cx="30242" cy="35274"/>
            </a:xfrm>
            <a:custGeom>
              <a:rect b="b" l="l" r="r" t="t"/>
              <a:pathLst>
                <a:path extrusionOk="0" h="708" w="607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941097" y="-7"/>
              <a:ext cx="127546" cy="117481"/>
            </a:xfrm>
            <a:custGeom>
              <a:rect b="b" l="l" r="r" t="t"/>
              <a:pathLst>
                <a:path extrusionOk="0" h="2358" w="256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1412468" y="48669"/>
              <a:ext cx="30242" cy="35274"/>
            </a:xfrm>
            <a:custGeom>
              <a:rect b="b" l="l" r="r" t="t"/>
              <a:pathLst>
                <a:path extrusionOk="0" h="708" w="607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654269" y="189567"/>
              <a:ext cx="28548" cy="41951"/>
            </a:xfrm>
            <a:custGeom>
              <a:rect b="b" l="l" r="r" t="t"/>
              <a:pathLst>
                <a:path extrusionOk="0" h="842" w="573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610625" y="147617"/>
              <a:ext cx="117481" cy="119126"/>
            </a:xfrm>
            <a:custGeom>
              <a:rect b="b" l="l" r="r" t="t"/>
              <a:pathLst>
                <a:path extrusionOk="0" h="2391" w="2358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786797" y="186179"/>
              <a:ext cx="41951" cy="36968"/>
            </a:xfrm>
            <a:custGeom>
              <a:rect b="b" l="l" r="r" t="t"/>
              <a:pathLst>
                <a:path extrusionOk="0" h="742" w="842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709622" y="72136"/>
              <a:ext cx="35274" cy="48677"/>
            </a:xfrm>
            <a:custGeom>
              <a:rect b="b" l="l" r="r" t="t"/>
              <a:pathLst>
                <a:path extrusionOk="0" h="977" w="708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741508" y="140891"/>
              <a:ext cx="127496" cy="120820"/>
            </a:xfrm>
            <a:custGeom>
              <a:rect b="b" l="l" r="r" t="t"/>
              <a:pathLst>
                <a:path extrusionOk="0" h="2425" w="2559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211397" y="296885"/>
              <a:ext cx="130884" cy="120869"/>
            </a:xfrm>
            <a:custGeom>
              <a:rect b="b" l="l" r="r" t="t"/>
              <a:pathLst>
                <a:path extrusionOk="0" h="2426" w="2627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1734520" y="504894"/>
              <a:ext cx="122514" cy="147674"/>
            </a:xfrm>
            <a:custGeom>
              <a:rect b="b" l="l" r="r" t="t"/>
              <a:pathLst>
                <a:path extrusionOk="0" h="2964" w="2459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1873725" y="566973"/>
              <a:ext cx="127546" cy="80563"/>
            </a:xfrm>
            <a:custGeom>
              <a:rect b="b" l="l" r="r" t="t"/>
              <a:pathLst>
                <a:path extrusionOk="0" h="1617" w="256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1924045" y="590439"/>
              <a:ext cx="26904" cy="36968"/>
            </a:xfrm>
            <a:custGeom>
              <a:rect b="b" l="l" r="r" t="t"/>
              <a:pathLst>
                <a:path extrusionOk="0" h="742" w="54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1776471" y="528410"/>
              <a:ext cx="43645" cy="28548"/>
            </a:xfrm>
            <a:custGeom>
              <a:rect b="b" l="l" r="r" t="t"/>
              <a:pathLst>
                <a:path extrusionOk="0" h="573" w="876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1689232" y="358964"/>
              <a:ext cx="303668" cy="140948"/>
            </a:xfrm>
            <a:custGeom>
              <a:rect b="b" l="l" r="r" t="t"/>
              <a:pathLst>
                <a:path extrusionOk="0" h="2829" w="6095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120820" y="568667"/>
              <a:ext cx="124207" cy="154350"/>
            </a:xfrm>
            <a:custGeom>
              <a:rect b="b" l="l" r="r" t="t"/>
              <a:pathLst>
                <a:path extrusionOk="0" h="3098" w="2493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1274908" y="519990"/>
              <a:ext cx="159382" cy="144336"/>
            </a:xfrm>
            <a:custGeom>
              <a:rect b="b" l="l" r="r" t="t"/>
              <a:pathLst>
                <a:path extrusionOk="0" h="2897" w="3199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402665" y="555214"/>
              <a:ext cx="171140" cy="149368"/>
            </a:xfrm>
            <a:custGeom>
              <a:rect b="b" l="l" r="r" t="t"/>
              <a:pathLst>
                <a:path extrusionOk="0" h="2998" w="3435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1890515" y="21815"/>
              <a:ext cx="55403" cy="40306"/>
            </a:xfrm>
            <a:custGeom>
              <a:rect b="b" l="l" r="r" t="t"/>
              <a:pathLst>
                <a:path extrusionOk="0" h="809" w="1112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390907" y="-7"/>
              <a:ext cx="10114" cy="11808"/>
            </a:xfrm>
            <a:custGeom>
              <a:rect b="b" l="l" r="r" t="t"/>
              <a:pathLst>
                <a:path extrusionOk="0" h="237" w="203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853858" y="404252"/>
              <a:ext cx="124207" cy="134272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1333599" y="248258"/>
              <a:ext cx="127546" cy="125852"/>
            </a:xfrm>
            <a:custGeom>
              <a:rect b="b" l="l" r="r" t="t"/>
              <a:pathLst>
                <a:path extrusionOk="0" h="2526" w="256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712960" y="414316"/>
              <a:ext cx="127546" cy="119175"/>
            </a:xfrm>
            <a:custGeom>
              <a:rect b="b" l="l" r="r" t="t"/>
              <a:pathLst>
                <a:path extrusionOk="0" h="2392" w="256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1162508" y="122456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1387307" y="296885"/>
              <a:ext cx="35274" cy="42000"/>
            </a:xfrm>
            <a:custGeom>
              <a:rect b="b" l="l" r="r" t="t"/>
              <a:pathLst>
                <a:path extrusionOk="0" h="843" w="708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895809" y="444509"/>
              <a:ext cx="36968" cy="45338"/>
            </a:xfrm>
            <a:custGeom>
              <a:rect b="b" l="l" r="r" t="t"/>
              <a:pathLst>
                <a:path extrusionOk="0" h="910" w="742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583820" y="419349"/>
              <a:ext cx="115787" cy="119175"/>
            </a:xfrm>
            <a:custGeom>
              <a:rect b="b" l="l" r="r" t="t"/>
              <a:pathLst>
                <a:path extrusionOk="0" h="2392" w="2324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761637" y="452929"/>
              <a:ext cx="36918" cy="31886"/>
            </a:xfrm>
            <a:custGeom>
              <a:rect b="b" l="l" r="r" t="t"/>
              <a:pathLst>
                <a:path extrusionOk="0" h="640" w="741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434502" y="422736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624077" y="461299"/>
              <a:ext cx="30242" cy="30242"/>
            </a:xfrm>
            <a:custGeom>
              <a:rect b="b" l="l" r="r" t="t"/>
              <a:pathLst>
                <a:path extrusionOk="0" h="607" w="607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476191" y="246564"/>
              <a:ext cx="110755" cy="122514"/>
            </a:xfrm>
            <a:custGeom>
              <a:rect b="b" l="l" r="r" t="t"/>
              <a:pathLst>
                <a:path extrusionOk="0" h="2459" w="2223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1856984" y="93958"/>
              <a:ext cx="135916" cy="253347"/>
            </a:xfrm>
            <a:custGeom>
              <a:rect b="b" l="l" r="r" t="t"/>
              <a:pathLst>
                <a:path extrusionOk="0" h="5085" w="2728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756343" y="234856"/>
              <a:ext cx="122464" cy="120820"/>
            </a:xfrm>
            <a:custGeom>
              <a:rect b="b" l="l" r="r" t="t"/>
              <a:pathLst>
                <a:path extrusionOk="0" h="2425" w="2458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1640605" y="-7"/>
              <a:ext cx="129190" cy="88983"/>
            </a:xfrm>
            <a:custGeom>
              <a:rect b="b" l="l" r="r" t="t"/>
              <a:pathLst>
                <a:path extrusionOk="0" h="1786" w="2593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1910643" y="162713"/>
              <a:ext cx="52065" cy="45338"/>
            </a:xfrm>
            <a:custGeom>
              <a:rect b="b" l="l" r="r" t="t"/>
              <a:pathLst>
                <a:path extrusionOk="0" h="910" w="1045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1721118" y="100634"/>
              <a:ext cx="125852" cy="119175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1581864" y="102328"/>
              <a:ext cx="124207" cy="135916"/>
            </a:xfrm>
            <a:custGeom>
              <a:rect b="b" l="l" r="r" t="t"/>
              <a:pathLst>
                <a:path extrusionOk="0" h="2728" w="2493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1612057" y="239888"/>
              <a:ext cx="129240" cy="120820"/>
            </a:xfrm>
            <a:custGeom>
              <a:rect b="b" l="l" r="r" t="t"/>
              <a:pathLst>
                <a:path extrusionOk="0" h="2425" w="2594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7"/>
            <p:cNvSpPr/>
            <p:nvPr/>
          </p:nvSpPr>
          <p:spPr>
            <a:xfrm>
              <a:off x="1781503" y="598859"/>
              <a:ext cx="43645" cy="25210"/>
            </a:xfrm>
            <a:custGeom>
              <a:rect b="b" l="l" r="r" t="t"/>
              <a:pathLst>
                <a:path extrusionOk="0" h="506" w="876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7"/>
            <p:cNvSpPr/>
            <p:nvPr/>
          </p:nvSpPr>
          <p:spPr>
            <a:xfrm>
              <a:off x="1243022" y="303611"/>
              <a:ext cx="40306" cy="42000"/>
            </a:xfrm>
            <a:custGeom>
              <a:rect b="b" l="l" r="r" t="t"/>
              <a:pathLst>
                <a:path extrusionOk="0" h="843" w="809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7"/>
            <p:cNvSpPr/>
            <p:nvPr/>
          </p:nvSpPr>
          <p:spPr>
            <a:xfrm>
              <a:off x="1196089" y="254984"/>
              <a:ext cx="124158" cy="130884"/>
            </a:xfrm>
            <a:custGeom>
              <a:rect b="b" l="l" r="r" t="t"/>
              <a:pathLst>
                <a:path extrusionOk="0" h="2627" w="2492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7"/>
            <p:cNvSpPr/>
            <p:nvPr/>
          </p:nvSpPr>
          <p:spPr>
            <a:xfrm>
              <a:off x="1170928" y="436139"/>
              <a:ext cx="45338" cy="38612"/>
            </a:xfrm>
            <a:custGeom>
              <a:rect b="b" l="l" r="r" t="t"/>
              <a:pathLst>
                <a:path extrusionOk="0" h="775" w="91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7"/>
            <p:cNvSpPr/>
            <p:nvPr/>
          </p:nvSpPr>
          <p:spPr>
            <a:xfrm>
              <a:off x="1412468" y="385818"/>
              <a:ext cx="127496" cy="119126"/>
            </a:xfrm>
            <a:custGeom>
              <a:rect b="b" l="l" r="r" t="t"/>
              <a:pathLst>
                <a:path extrusionOk="0" h="2391" w="2559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7"/>
            <p:cNvSpPr/>
            <p:nvPr/>
          </p:nvSpPr>
          <p:spPr>
            <a:xfrm>
              <a:off x="1479529" y="155987"/>
              <a:ext cx="45338" cy="35274"/>
            </a:xfrm>
            <a:custGeom>
              <a:rect b="b" l="l" r="r" t="t"/>
              <a:pathLst>
                <a:path extrusionOk="0" h="708" w="91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7"/>
            <p:cNvSpPr/>
            <p:nvPr/>
          </p:nvSpPr>
          <p:spPr>
            <a:xfrm>
              <a:off x="1442660" y="533442"/>
              <a:ext cx="11758" cy="130884"/>
            </a:xfrm>
            <a:custGeom>
              <a:rect b="b" l="l" r="r" t="t"/>
              <a:pathLst>
                <a:path extrusionOk="0" h="2627" w="236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7"/>
            <p:cNvSpPr/>
            <p:nvPr/>
          </p:nvSpPr>
          <p:spPr>
            <a:xfrm>
              <a:off x="1647281" y="600503"/>
              <a:ext cx="21872" cy="33630"/>
            </a:xfrm>
            <a:custGeom>
              <a:rect b="b" l="l" r="r" t="t"/>
              <a:pathLst>
                <a:path extrusionOk="0" h="675" w="439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7"/>
            <p:cNvSpPr/>
            <p:nvPr/>
          </p:nvSpPr>
          <p:spPr>
            <a:xfrm>
              <a:off x="1553366" y="375754"/>
              <a:ext cx="124158" cy="134222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7"/>
            <p:cNvSpPr/>
            <p:nvPr/>
          </p:nvSpPr>
          <p:spPr>
            <a:xfrm>
              <a:off x="1447692" y="514958"/>
              <a:ext cx="129190" cy="151012"/>
            </a:xfrm>
            <a:custGeom>
              <a:rect b="b" l="l" r="r" t="t"/>
              <a:pathLst>
                <a:path extrusionOk="0" h="3031" w="2593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7"/>
            <p:cNvSpPr/>
            <p:nvPr/>
          </p:nvSpPr>
          <p:spPr>
            <a:xfrm>
              <a:off x="578788" y="536780"/>
              <a:ext cx="682768" cy="164414"/>
            </a:xfrm>
            <a:custGeom>
              <a:rect b="b" l="l" r="r" t="t"/>
              <a:pathLst>
                <a:path extrusionOk="0" h="3300" w="13704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7"/>
            <p:cNvSpPr/>
            <p:nvPr/>
          </p:nvSpPr>
          <p:spPr>
            <a:xfrm>
              <a:off x="1454369" y="409284"/>
              <a:ext cx="35274" cy="31936"/>
            </a:xfrm>
            <a:custGeom>
              <a:rect b="b" l="l" r="r" t="t"/>
              <a:pathLst>
                <a:path extrusionOk="0" h="641" w="708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7"/>
            <p:cNvSpPr/>
            <p:nvPr/>
          </p:nvSpPr>
          <p:spPr>
            <a:xfrm>
              <a:off x="50" y="439477"/>
              <a:ext cx="139304" cy="130884"/>
            </a:xfrm>
            <a:custGeom>
              <a:rect b="b" l="l" r="r" t="t"/>
              <a:pathLst>
                <a:path extrusionOk="0" h="2627" w="2796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7"/>
            <p:cNvSpPr/>
            <p:nvPr/>
          </p:nvSpPr>
          <p:spPr>
            <a:xfrm>
              <a:off x="261718" y="-7"/>
              <a:ext cx="120869" cy="20178"/>
            </a:xfrm>
            <a:custGeom>
              <a:rect b="b" l="l" r="r" t="t"/>
              <a:pathLst>
                <a:path extrusionOk="0" h="405" w="2426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7"/>
            <p:cNvSpPr/>
            <p:nvPr/>
          </p:nvSpPr>
          <p:spPr>
            <a:xfrm>
              <a:off x="50" y="578731"/>
              <a:ext cx="107417" cy="139254"/>
            </a:xfrm>
            <a:custGeom>
              <a:rect b="b" l="l" r="r" t="t"/>
              <a:pathLst>
                <a:path extrusionOk="0" h="2795" w="2156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7"/>
            <p:cNvSpPr/>
            <p:nvPr/>
          </p:nvSpPr>
          <p:spPr>
            <a:xfrm>
              <a:off x="154400" y="432801"/>
              <a:ext cx="124158" cy="134222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7"/>
            <p:cNvSpPr/>
            <p:nvPr/>
          </p:nvSpPr>
          <p:spPr>
            <a:xfrm>
              <a:off x="1585252" y="248258"/>
              <a:ext cx="13452" cy="115787"/>
            </a:xfrm>
            <a:custGeom>
              <a:rect b="b" l="l" r="r" t="t"/>
              <a:pathLst>
                <a:path extrusionOk="0" h="2324" w="27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7"/>
            <p:cNvSpPr/>
            <p:nvPr/>
          </p:nvSpPr>
          <p:spPr>
            <a:xfrm>
              <a:off x="538531" y="325433"/>
              <a:ext cx="36918" cy="52065"/>
            </a:xfrm>
            <a:custGeom>
              <a:rect b="b" l="l" r="r" t="t"/>
              <a:pathLst>
                <a:path extrusionOk="0" h="1045" w="741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7"/>
            <p:cNvSpPr/>
            <p:nvPr/>
          </p:nvSpPr>
          <p:spPr>
            <a:xfrm>
              <a:off x="260073" y="566973"/>
              <a:ext cx="125852" cy="137610"/>
            </a:xfrm>
            <a:custGeom>
              <a:rect b="b" l="l" r="r" t="t"/>
              <a:pathLst>
                <a:path extrusionOk="0" h="2762" w="2526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7"/>
            <p:cNvSpPr/>
            <p:nvPr/>
          </p:nvSpPr>
          <p:spPr>
            <a:xfrm>
              <a:off x="494887" y="283483"/>
              <a:ext cx="124207" cy="130884"/>
            </a:xfrm>
            <a:custGeom>
              <a:rect b="b" l="l" r="r" t="t"/>
              <a:pathLst>
                <a:path extrusionOk="0" h="2627" w="2493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7"/>
            <p:cNvSpPr/>
            <p:nvPr/>
          </p:nvSpPr>
          <p:spPr>
            <a:xfrm>
              <a:off x="575400" y="424381"/>
              <a:ext cx="16840" cy="115787"/>
            </a:xfrm>
            <a:custGeom>
              <a:rect b="b" l="l" r="r" t="t"/>
              <a:pathLst>
                <a:path extrusionOk="0" h="2324" w="338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7"/>
            <p:cNvSpPr/>
            <p:nvPr/>
          </p:nvSpPr>
          <p:spPr>
            <a:xfrm>
              <a:off x="342281" y="469669"/>
              <a:ext cx="36918" cy="43694"/>
            </a:xfrm>
            <a:custGeom>
              <a:rect b="b" l="l" r="r" t="t"/>
              <a:pathLst>
                <a:path extrusionOk="0" h="877" w="741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7"/>
            <p:cNvSpPr/>
            <p:nvPr/>
          </p:nvSpPr>
          <p:spPr>
            <a:xfrm>
              <a:off x="293604" y="429413"/>
              <a:ext cx="125852" cy="119175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7"/>
            <p:cNvSpPr/>
            <p:nvPr/>
          </p:nvSpPr>
          <p:spPr>
            <a:xfrm>
              <a:off x="1134010" y="394188"/>
              <a:ext cx="129190" cy="120820"/>
            </a:xfrm>
            <a:custGeom>
              <a:rect b="b" l="l" r="r" t="t"/>
              <a:pathLst>
                <a:path extrusionOk="0" h="2425" w="2593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7"/>
            <p:cNvSpPr/>
            <p:nvPr/>
          </p:nvSpPr>
          <p:spPr>
            <a:xfrm>
              <a:off x="1598655" y="572005"/>
              <a:ext cx="129190" cy="83901"/>
            </a:xfrm>
            <a:custGeom>
              <a:rect b="b" l="l" r="r" t="t"/>
              <a:pathLst>
                <a:path extrusionOk="0" h="1684" w="2593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7"/>
            <p:cNvSpPr/>
            <p:nvPr/>
          </p:nvSpPr>
          <p:spPr>
            <a:xfrm>
              <a:off x="50" y="-7"/>
              <a:ext cx="2049897" cy="773345"/>
            </a:xfrm>
            <a:custGeom>
              <a:rect b="b" l="l" r="r" t="t"/>
              <a:pathLst>
                <a:path extrusionOk="0" h="15522" w="41144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7"/>
            <p:cNvSpPr/>
            <p:nvPr/>
          </p:nvSpPr>
          <p:spPr>
            <a:xfrm>
              <a:off x="1872080" y="582069"/>
              <a:ext cx="10114" cy="67161"/>
            </a:xfrm>
            <a:custGeom>
              <a:rect b="b" l="l" r="r" t="t"/>
              <a:pathLst>
                <a:path extrusionOk="0" h="1348" w="203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7"/>
            <p:cNvSpPr/>
            <p:nvPr/>
          </p:nvSpPr>
          <p:spPr>
            <a:xfrm>
              <a:off x="1776471" y="-7"/>
              <a:ext cx="199639" cy="83951"/>
            </a:xfrm>
            <a:custGeom>
              <a:rect b="b" l="l" r="r" t="t"/>
              <a:pathLst>
                <a:path extrusionOk="0" h="1685" w="4007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7"/>
            <p:cNvSpPr/>
            <p:nvPr/>
          </p:nvSpPr>
          <p:spPr>
            <a:xfrm>
              <a:off x="365747" y="204663"/>
              <a:ext cx="47032" cy="33580"/>
            </a:xfrm>
            <a:custGeom>
              <a:rect b="b" l="l" r="r" t="t"/>
              <a:pathLst>
                <a:path extrusionOk="0" h="674" w="944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7"/>
            <p:cNvSpPr/>
            <p:nvPr/>
          </p:nvSpPr>
          <p:spPr>
            <a:xfrm>
              <a:off x="322102" y="157681"/>
              <a:ext cx="125901" cy="119126"/>
            </a:xfrm>
            <a:custGeom>
              <a:rect b="b" l="l" r="r" t="t"/>
              <a:pathLst>
                <a:path extrusionOk="0" h="2391" w="2527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7"/>
            <p:cNvSpPr/>
            <p:nvPr/>
          </p:nvSpPr>
          <p:spPr>
            <a:xfrm>
              <a:off x="270138" y="335497"/>
              <a:ext cx="30242" cy="43645"/>
            </a:xfrm>
            <a:custGeom>
              <a:rect b="b" l="l" r="r" t="t"/>
              <a:pathLst>
                <a:path extrusionOk="0" h="876" w="607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7"/>
            <p:cNvSpPr/>
            <p:nvPr/>
          </p:nvSpPr>
          <p:spPr>
            <a:xfrm>
              <a:off x="182898" y="159375"/>
              <a:ext cx="122514" cy="134222"/>
            </a:xfrm>
            <a:custGeom>
              <a:rect b="b" l="l" r="r" t="t"/>
              <a:pathLst>
                <a:path extrusionOk="0" h="2694" w="2459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7"/>
            <p:cNvSpPr/>
            <p:nvPr/>
          </p:nvSpPr>
          <p:spPr>
            <a:xfrm>
              <a:off x="481485" y="466331"/>
              <a:ext cx="38612" cy="38612"/>
            </a:xfrm>
            <a:custGeom>
              <a:rect b="b" l="l" r="r" t="t"/>
              <a:pathLst>
                <a:path extrusionOk="0" h="775" w="775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7"/>
            <p:cNvSpPr/>
            <p:nvPr/>
          </p:nvSpPr>
          <p:spPr>
            <a:xfrm>
              <a:off x="463050" y="150955"/>
              <a:ext cx="127496" cy="120820"/>
            </a:xfrm>
            <a:custGeom>
              <a:rect b="b" l="l" r="r" t="t"/>
              <a:pathLst>
                <a:path extrusionOk="0" h="2425" w="2559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7"/>
            <p:cNvSpPr/>
            <p:nvPr/>
          </p:nvSpPr>
          <p:spPr>
            <a:xfrm>
              <a:off x="513371" y="199631"/>
              <a:ext cx="31886" cy="38612"/>
            </a:xfrm>
            <a:custGeom>
              <a:rect b="b" l="l" r="r" t="t"/>
              <a:pathLst>
                <a:path extrusionOk="0" h="775" w="64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7"/>
            <p:cNvSpPr/>
            <p:nvPr/>
          </p:nvSpPr>
          <p:spPr>
            <a:xfrm>
              <a:off x="404310" y="337191"/>
              <a:ext cx="30242" cy="43645"/>
            </a:xfrm>
            <a:custGeom>
              <a:rect b="b" l="l" r="r" t="t"/>
              <a:pathLst>
                <a:path extrusionOk="0" h="876" w="607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7"/>
            <p:cNvSpPr/>
            <p:nvPr/>
          </p:nvSpPr>
          <p:spPr>
            <a:xfrm>
              <a:off x="355683" y="291853"/>
              <a:ext cx="122514" cy="120869"/>
            </a:xfrm>
            <a:custGeom>
              <a:rect b="b" l="l" r="r" t="t"/>
              <a:pathLst>
                <a:path extrusionOk="0" h="2426" w="2459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7"/>
            <p:cNvSpPr/>
            <p:nvPr/>
          </p:nvSpPr>
          <p:spPr>
            <a:xfrm>
              <a:off x="250009" y="-7"/>
              <a:ext cx="10114" cy="16840"/>
            </a:xfrm>
            <a:custGeom>
              <a:rect b="b" l="l" r="r" t="t"/>
              <a:pathLst>
                <a:path extrusionOk="0" h="338" w="203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7"/>
            <p:cNvSpPr/>
            <p:nvPr/>
          </p:nvSpPr>
          <p:spPr>
            <a:xfrm>
              <a:off x="50" y="33573"/>
              <a:ext cx="83951" cy="130884"/>
            </a:xfrm>
            <a:custGeom>
              <a:rect b="b" l="l" r="r" t="t"/>
              <a:pathLst>
                <a:path extrusionOk="0" h="2627" w="1685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7"/>
            <p:cNvSpPr/>
            <p:nvPr/>
          </p:nvSpPr>
          <p:spPr>
            <a:xfrm>
              <a:off x="50" y="233162"/>
              <a:ext cx="53758" cy="43645"/>
            </a:xfrm>
            <a:custGeom>
              <a:rect b="b" l="l" r="r" t="t"/>
              <a:pathLst>
                <a:path extrusionOk="0" h="876" w="1079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7"/>
            <p:cNvSpPr/>
            <p:nvPr/>
          </p:nvSpPr>
          <p:spPr>
            <a:xfrm>
              <a:off x="293604" y="80506"/>
              <a:ext cx="38612" cy="45338"/>
            </a:xfrm>
            <a:custGeom>
              <a:rect b="b" l="l" r="r" t="t"/>
              <a:pathLst>
                <a:path extrusionOk="0" h="910" w="775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7"/>
            <p:cNvSpPr/>
            <p:nvPr/>
          </p:nvSpPr>
          <p:spPr>
            <a:xfrm>
              <a:off x="241589" y="25153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7"/>
            <p:cNvSpPr/>
            <p:nvPr/>
          </p:nvSpPr>
          <p:spPr>
            <a:xfrm>
              <a:off x="520047" y="196243"/>
              <a:ext cx="26904" cy="10114"/>
            </a:xfrm>
            <a:custGeom>
              <a:rect b="b" l="l" r="r" t="t"/>
              <a:pathLst>
                <a:path extrusionOk="0" h="203" w="54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7"/>
            <p:cNvSpPr/>
            <p:nvPr/>
          </p:nvSpPr>
          <p:spPr>
            <a:xfrm>
              <a:off x="50" y="-7"/>
              <a:ext cx="92321" cy="26904"/>
            </a:xfrm>
            <a:custGeom>
              <a:rect b="b" l="l" r="r" t="t"/>
              <a:pathLst>
                <a:path extrusionOk="0" h="540" w="1853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7"/>
            <p:cNvSpPr/>
            <p:nvPr/>
          </p:nvSpPr>
          <p:spPr>
            <a:xfrm>
              <a:off x="50" y="305305"/>
              <a:ext cx="203027" cy="120820"/>
            </a:xfrm>
            <a:custGeom>
              <a:rect b="b" l="l" r="r" t="t"/>
              <a:pathLst>
                <a:path extrusionOk="0" h="2425" w="4075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7"/>
            <p:cNvSpPr/>
            <p:nvPr/>
          </p:nvSpPr>
          <p:spPr>
            <a:xfrm>
              <a:off x="100691" y="31879"/>
              <a:ext cx="125852" cy="117481"/>
            </a:xfrm>
            <a:custGeom>
              <a:rect b="b" l="l" r="r" t="t"/>
              <a:pathLst>
                <a:path extrusionOk="0" h="2358" w="2526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7"/>
            <p:cNvSpPr/>
            <p:nvPr/>
          </p:nvSpPr>
          <p:spPr>
            <a:xfrm>
              <a:off x="226493" y="201275"/>
              <a:ext cx="40306" cy="50371"/>
            </a:xfrm>
            <a:custGeom>
              <a:rect b="b" l="l" r="r" t="t"/>
              <a:pathLst>
                <a:path extrusionOk="0" h="1011" w="809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7"/>
            <p:cNvSpPr/>
            <p:nvPr/>
          </p:nvSpPr>
          <p:spPr>
            <a:xfrm>
              <a:off x="50" y="164407"/>
              <a:ext cx="164464" cy="127496"/>
            </a:xfrm>
            <a:custGeom>
              <a:rect b="b" l="l" r="r" t="t"/>
              <a:pathLst>
                <a:path extrusionOk="0" h="2559" w="3301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7"/>
            <p:cNvSpPr/>
            <p:nvPr/>
          </p:nvSpPr>
          <p:spPr>
            <a:xfrm>
              <a:off x="1098785" y="306949"/>
              <a:ext cx="28548" cy="38662"/>
            </a:xfrm>
            <a:custGeom>
              <a:rect b="b" l="l" r="r" t="t"/>
              <a:pathLst>
                <a:path extrusionOk="0" h="776" w="573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7"/>
            <p:cNvSpPr/>
            <p:nvPr/>
          </p:nvSpPr>
          <p:spPr>
            <a:xfrm>
              <a:off x="1236345" y="-7"/>
              <a:ext cx="110755" cy="105723"/>
            </a:xfrm>
            <a:custGeom>
              <a:rect b="b" l="l" r="r" t="t"/>
              <a:pathLst>
                <a:path extrusionOk="0" h="2122" w="2223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7"/>
            <p:cNvSpPr/>
            <p:nvPr/>
          </p:nvSpPr>
          <p:spPr>
            <a:xfrm>
              <a:off x="1212829" y="169439"/>
              <a:ext cx="11808" cy="35274"/>
            </a:xfrm>
            <a:custGeom>
              <a:rect b="b" l="l" r="r" t="t"/>
              <a:pathLst>
                <a:path extrusionOk="0" h="708" w="237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7"/>
            <p:cNvSpPr/>
            <p:nvPr/>
          </p:nvSpPr>
          <p:spPr>
            <a:xfrm>
              <a:off x="1055141" y="263354"/>
              <a:ext cx="122514" cy="120820"/>
            </a:xfrm>
            <a:custGeom>
              <a:rect b="b" l="l" r="r" t="t"/>
              <a:pathLst>
                <a:path extrusionOk="0" h="2425" w="2459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7"/>
            <p:cNvSpPr/>
            <p:nvPr/>
          </p:nvSpPr>
          <p:spPr>
            <a:xfrm>
              <a:off x="1303406" y="124150"/>
              <a:ext cx="16840" cy="115787"/>
            </a:xfrm>
            <a:custGeom>
              <a:rect b="b" l="l" r="r" t="t"/>
              <a:pathLst>
                <a:path extrusionOk="0" h="2324" w="338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7"/>
            <p:cNvSpPr/>
            <p:nvPr/>
          </p:nvSpPr>
          <p:spPr>
            <a:xfrm>
              <a:off x="1283278" y="526716"/>
              <a:ext cx="135916" cy="15146"/>
            </a:xfrm>
            <a:custGeom>
              <a:rect b="b" l="l" r="r" t="t"/>
              <a:pathLst>
                <a:path extrusionOk="0" h="304" w="2728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7"/>
            <p:cNvSpPr/>
            <p:nvPr/>
          </p:nvSpPr>
          <p:spPr>
            <a:xfrm>
              <a:off x="1283278" y="390850"/>
              <a:ext cx="115787" cy="120820"/>
            </a:xfrm>
            <a:custGeom>
              <a:rect b="b" l="l" r="r" t="t"/>
              <a:pathLst>
                <a:path extrusionOk="0" h="2425" w="2324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7"/>
            <p:cNvSpPr/>
            <p:nvPr/>
          </p:nvSpPr>
          <p:spPr>
            <a:xfrm>
              <a:off x="993112" y="400914"/>
              <a:ext cx="125852" cy="119126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7"/>
            <p:cNvSpPr/>
            <p:nvPr/>
          </p:nvSpPr>
          <p:spPr>
            <a:xfrm>
              <a:off x="1440966" y="112392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7"/>
            <p:cNvSpPr/>
            <p:nvPr/>
          </p:nvSpPr>
          <p:spPr>
            <a:xfrm>
              <a:off x="1274908" y="395882"/>
              <a:ext cx="16840" cy="117481"/>
            </a:xfrm>
            <a:custGeom>
              <a:rect b="b" l="l" r="r" t="t"/>
              <a:pathLst>
                <a:path extrusionOk="0" h="2358" w="338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7"/>
            <p:cNvSpPr/>
            <p:nvPr/>
          </p:nvSpPr>
          <p:spPr>
            <a:xfrm>
              <a:off x="520047" y="15089"/>
              <a:ext cx="127546" cy="119175"/>
            </a:xfrm>
            <a:custGeom>
              <a:rect b="b" l="l" r="r" t="t"/>
              <a:pathLst>
                <a:path extrusionOk="0" h="2392" w="256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7"/>
            <p:cNvSpPr/>
            <p:nvPr/>
          </p:nvSpPr>
          <p:spPr>
            <a:xfrm>
              <a:off x="1311826" y="416010"/>
              <a:ext cx="45338" cy="25210"/>
            </a:xfrm>
            <a:custGeom>
              <a:rect b="b" l="l" r="r" t="t"/>
              <a:pathLst>
                <a:path extrusionOk="0" h="506" w="91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7"/>
            <p:cNvSpPr/>
            <p:nvPr/>
          </p:nvSpPr>
          <p:spPr>
            <a:xfrm>
              <a:off x="682768" y="323739"/>
              <a:ext cx="35274" cy="52065"/>
            </a:xfrm>
            <a:custGeom>
              <a:rect b="b" l="l" r="r" t="t"/>
              <a:pathLst>
                <a:path extrusionOk="0" h="1045" w="708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7"/>
            <p:cNvSpPr/>
            <p:nvPr/>
          </p:nvSpPr>
          <p:spPr>
            <a:xfrm>
              <a:off x="565336" y="72136"/>
              <a:ext cx="38662" cy="43645"/>
            </a:xfrm>
            <a:custGeom>
              <a:rect b="b" l="l" r="r" t="t"/>
              <a:pathLst>
                <a:path extrusionOk="0" h="876" w="776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7"/>
            <p:cNvSpPr/>
            <p:nvPr/>
          </p:nvSpPr>
          <p:spPr>
            <a:xfrm>
              <a:off x="775039" y="275112"/>
              <a:ext cx="110755" cy="122514"/>
            </a:xfrm>
            <a:custGeom>
              <a:rect b="b" l="l" r="r" t="t"/>
              <a:pathLst>
                <a:path extrusionOk="0" h="2459" w="2223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603948" y="152649"/>
              <a:ext cx="15146" cy="115787"/>
            </a:xfrm>
            <a:custGeom>
              <a:rect b="b" l="l" r="r" t="t"/>
              <a:pathLst>
                <a:path extrusionOk="0" h="2324" w="304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632447" y="276757"/>
              <a:ext cx="129240" cy="125901"/>
            </a:xfrm>
            <a:custGeom>
              <a:rect b="b" l="l" r="r" t="t"/>
              <a:pathLst>
                <a:path extrusionOk="0" h="2527" w="2594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966258" y="318707"/>
              <a:ext cx="38612" cy="35274"/>
            </a:xfrm>
            <a:custGeom>
              <a:rect b="b" l="l" r="r" t="t"/>
              <a:pathLst>
                <a:path extrusionOk="0" h="708" w="775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818633" y="318707"/>
              <a:ext cx="50371" cy="45338"/>
            </a:xfrm>
            <a:custGeom>
              <a:rect b="b" l="l" r="r" t="t"/>
              <a:pathLst>
                <a:path extrusionOk="0" h="910" w="1011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1040045" y="446203"/>
              <a:ext cx="38662" cy="33580"/>
            </a:xfrm>
            <a:custGeom>
              <a:rect b="b" l="l" r="r" t="t"/>
              <a:pathLst>
                <a:path extrusionOk="0" h="674" w="776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912599" y="268386"/>
              <a:ext cx="129190" cy="120820"/>
            </a:xfrm>
            <a:custGeom>
              <a:rect b="b" l="l" r="r" t="t"/>
              <a:pathLst>
                <a:path extrusionOk="0" h="2425" w="2593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6" name="Google Shape;1246;p7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247" name="Google Shape;1247;p7"/>
          <p:cNvSpPr txBox="1"/>
          <p:nvPr>
            <p:ph idx="1" type="body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248" name="Google Shape;1248;p7"/>
          <p:cNvSpPr txBox="1"/>
          <p:nvPr>
            <p:ph idx="2" type="body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249" name="Google Shape;1249;p7"/>
          <p:cNvSpPr txBox="1"/>
          <p:nvPr>
            <p:ph idx="3" type="body"/>
          </p:nvPr>
        </p:nvSpPr>
        <p:spPr>
          <a:xfrm>
            <a:off x="5805905" y="1279069"/>
            <a:ext cx="2296500" cy="3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250" name="Google Shape;1250;p7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" name="Google Shape;1252;p8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253" name="Google Shape;1253;p8"/>
            <p:cNvSpPr/>
            <p:nvPr/>
          </p:nvSpPr>
          <p:spPr>
            <a:xfrm>
              <a:off x="1003176" y="4540815"/>
              <a:ext cx="1110494" cy="612269"/>
            </a:xfrm>
            <a:custGeom>
              <a:rect b="b" l="l" r="r" t="t"/>
              <a:pathLst>
                <a:path extrusionOk="0" h="12289" w="22289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1058529" y="4589442"/>
              <a:ext cx="471371" cy="375811"/>
            </a:xfrm>
            <a:custGeom>
              <a:rect b="b" l="l" r="r" t="t"/>
              <a:pathLst>
                <a:path extrusionOk="0" h="7543" w="9461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1625509" y="4780661"/>
              <a:ext cx="427776" cy="372423"/>
            </a:xfrm>
            <a:custGeom>
              <a:rect b="b" l="l" r="r" t="t"/>
              <a:pathLst>
                <a:path extrusionOk="0" h="7475" w="8586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" name="Google Shape;1256;p8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257" name="Google Shape;1257;p8"/>
            <p:cNvSpPr/>
            <p:nvPr/>
          </p:nvSpPr>
          <p:spPr>
            <a:xfrm>
              <a:off x="385875" y="4691777"/>
              <a:ext cx="77225" cy="211397"/>
            </a:xfrm>
            <a:custGeom>
              <a:rect b="b" l="l" r="r" t="t"/>
              <a:pathLst>
                <a:path extrusionOk="0" h="4243" w="155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560304" y="4300920"/>
              <a:ext cx="129240" cy="83951"/>
            </a:xfrm>
            <a:custGeom>
              <a:rect b="b" l="l" r="r" t="t"/>
              <a:pathLst>
                <a:path extrusionOk="0" h="1685" w="2594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342281" y="4183488"/>
              <a:ext cx="369035" cy="728056"/>
            </a:xfrm>
            <a:custGeom>
              <a:rect b="b" l="l" r="r" t="t"/>
              <a:pathLst>
                <a:path extrusionOk="0" h="14613" w="7407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" name="Google Shape;1260;p8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261" name="Google Shape;1261;p8"/>
            <p:cNvSpPr/>
            <p:nvPr/>
          </p:nvSpPr>
          <p:spPr>
            <a:xfrm>
              <a:off x="50" y="1283221"/>
              <a:ext cx="390907" cy="600560"/>
            </a:xfrm>
            <a:custGeom>
              <a:rect b="b" l="l" r="r" t="t"/>
              <a:pathLst>
                <a:path extrusionOk="0" h="12054" w="7846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50" y="1232900"/>
              <a:ext cx="439534" cy="68855"/>
            </a:xfrm>
            <a:custGeom>
              <a:rect b="b" l="l" r="r" t="t"/>
              <a:pathLst>
                <a:path extrusionOk="0" h="1382" w="8822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50" y="1284915"/>
              <a:ext cx="454630" cy="764975"/>
            </a:xfrm>
            <a:custGeom>
              <a:rect b="b" l="l" r="r" t="t"/>
              <a:pathLst>
                <a:path extrusionOk="0" h="15354" w="9125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" name="Google Shape;1264;p8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265" name="Google Shape;1265;p8"/>
            <p:cNvSpPr/>
            <p:nvPr/>
          </p:nvSpPr>
          <p:spPr>
            <a:xfrm>
              <a:off x="50" y="3073044"/>
              <a:ext cx="729750" cy="1046771"/>
            </a:xfrm>
            <a:custGeom>
              <a:rect b="b" l="l" r="r" t="t"/>
              <a:pathLst>
                <a:path extrusionOk="0" h="21010" w="14647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50" y="3264263"/>
              <a:ext cx="679429" cy="686106"/>
            </a:xfrm>
            <a:custGeom>
              <a:rect b="b" l="l" r="r" t="t"/>
              <a:pathLst>
                <a:path extrusionOk="0" h="13771" w="13637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50" y="3314584"/>
              <a:ext cx="466388" cy="580432"/>
            </a:xfrm>
            <a:custGeom>
              <a:rect b="b" l="l" r="r" t="t"/>
              <a:pathLst>
                <a:path extrusionOk="0" h="11650" w="9361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" name="Google Shape;1268;p8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269" name="Google Shape;1269;p8"/>
            <p:cNvSpPr/>
            <p:nvPr/>
          </p:nvSpPr>
          <p:spPr>
            <a:xfrm>
              <a:off x="6114267" y="102328"/>
              <a:ext cx="112449" cy="10114"/>
            </a:xfrm>
            <a:custGeom>
              <a:rect b="b" l="l" r="r" t="t"/>
              <a:pathLst>
                <a:path extrusionOk="0" h="203" w="2257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5763716" y="-7"/>
              <a:ext cx="538482" cy="320458"/>
            </a:xfrm>
            <a:custGeom>
              <a:rect b="b" l="l" r="r" t="t"/>
              <a:pathLst>
                <a:path extrusionOk="0" h="6432" w="10808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4012455" y="-7"/>
              <a:ext cx="2524606" cy="759943"/>
            </a:xfrm>
            <a:custGeom>
              <a:rect b="b" l="l" r="r" t="t"/>
              <a:pathLst>
                <a:path extrusionOk="0" h="15253" w="50672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6092495" y="162713"/>
              <a:ext cx="117432" cy="18484"/>
            </a:xfrm>
            <a:custGeom>
              <a:rect b="b" l="l" r="r" t="t"/>
              <a:pathLst>
                <a:path extrusionOk="0" h="371" w="2357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5788876" y="362352"/>
              <a:ext cx="213041" cy="72143"/>
            </a:xfrm>
            <a:custGeom>
              <a:rect b="b" l="l" r="r" t="t"/>
              <a:pathLst>
                <a:path extrusionOk="0" h="1448" w="4276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5788876" y="432801"/>
              <a:ext cx="145980" cy="50371"/>
            </a:xfrm>
            <a:custGeom>
              <a:rect b="b" l="l" r="r" t="t"/>
              <a:pathLst>
                <a:path extrusionOk="0" h="1011" w="293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5778812" y="337191"/>
              <a:ext cx="186237" cy="43645"/>
            </a:xfrm>
            <a:custGeom>
              <a:rect b="b" l="l" r="r" t="t"/>
              <a:pathLst>
                <a:path extrusionOk="0" h="876" w="3738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4567677" y="-7"/>
              <a:ext cx="53758" cy="290266"/>
            </a:xfrm>
            <a:custGeom>
              <a:rect b="b" l="l" r="r" t="t"/>
              <a:pathLst>
                <a:path extrusionOk="0" h="5826" w="1079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" name="Google Shape;1277;p8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278" name="Google Shape;1278;p8"/>
            <p:cNvSpPr/>
            <p:nvPr/>
          </p:nvSpPr>
          <p:spPr>
            <a:xfrm>
              <a:off x="6280325" y="2131997"/>
              <a:ext cx="590496" cy="900841"/>
            </a:xfrm>
            <a:custGeom>
              <a:rect b="b" l="l" r="r" t="t"/>
              <a:pathLst>
                <a:path extrusionOk="0" h="18081" w="11852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6542043" y="3044546"/>
              <a:ext cx="65467" cy="46983"/>
            </a:xfrm>
            <a:custGeom>
              <a:rect b="b" l="l" r="r" t="t"/>
              <a:pathLst>
                <a:path extrusionOk="0" h="943" w="1314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6292083" y="2138723"/>
              <a:ext cx="35274" cy="35274"/>
            </a:xfrm>
            <a:custGeom>
              <a:rect b="b" l="l" r="r" t="t"/>
              <a:pathLst>
                <a:path extrusionOk="0" h="708" w="708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6538655" y="3066318"/>
              <a:ext cx="16840" cy="30242"/>
            </a:xfrm>
            <a:custGeom>
              <a:rect b="b" l="l" r="r" t="t"/>
              <a:pathLst>
                <a:path extrusionOk="0" h="607" w="338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6421223" y="2091740"/>
              <a:ext cx="105773" cy="40306"/>
            </a:xfrm>
            <a:custGeom>
              <a:rect b="b" l="l" r="r" t="t"/>
              <a:pathLst>
                <a:path extrusionOk="0" h="809" w="2123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6654393" y="2992531"/>
              <a:ext cx="152706" cy="80563"/>
            </a:xfrm>
            <a:custGeom>
              <a:rect b="b" l="l" r="r" t="t"/>
              <a:pathLst>
                <a:path extrusionOk="0" h="1617" w="3065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6233393" y="2021291"/>
              <a:ext cx="637429" cy="1130622"/>
            </a:xfrm>
            <a:custGeom>
              <a:rect b="b" l="l" r="r" t="t"/>
              <a:pathLst>
                <a:path extrusionOk="0" h="22693" w="12794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6609104" y="2068274"/>
              <a:ext cx="21872" cy="20178"/>
            </a:xfrm>
            <a:custGeom>
              <a:rect b="b" l="l" r="r" t="t"/>
              <a:pathLst>
                <a:path extrusionOk="0" h="405" w="439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" name="Google Shape;1286;p8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287" name="Google Shape;1287;p8"/>
            <p:cNvSpPr/>
            <p:nvPr/>
          </p:nvSpPr>
          <p:spPr>
            <a:xfrm>
              <a:off x="6010287" y="4958477"/>
              <a:ext cx="610625" cy="194607"/>
            </a:xfrm>
            <a:custGeom>
              <a:rect b="b" l="l" r="r" t="t"/>
              <a:pathLst>
                <a:path extrusionOk="0" h="3906" w="12256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5332602" y="4691777"/>
              <a:ext cx="114094" cy="107417"/>
            </a:xfrm>
            <a:custGeom>
              <a:rect b="b" l="l" r="r" t="t"/>
              <a:pathLst>
                <a:path extrusionOk="0" h="2156" w="229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5191704" y="4493833"/>
              <a:ext cx="781715" cy="659251"/>
            </a:xfrm>
            <a:custGeom>
              <a:rect b="b" l="l" r="r" t="t"/>
              <a:pathLst>
                <a:path extrusionOk="0" h="13232" w="1569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6674521" y="5069183"/>
              <a:ext cx="196301" cy="83901"/>
            </a:xfrm>
            <a:custGeom>
              <a:rect b="b" l="l" r="r" t="t"/>
              <a:pathLst>
                <a:path extrusionOk="0" h="1684" w="394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5243718" y="4597812"/>
              <a:ext cx="45338" cy="43694"/>
            </a:xfrm>
            <a:custGeom>
              <a:rect b="b" l="l" r="r" t="t"/>
              <a:pathLst>
                <a:path extrusionOk="0" h="877" w="91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5460098" y="4067751"/>
              <a:ext cx="1410724" cy="868954"/>
            </a:xfrm>
            <a:custGeom>
              <a:rect b="b" l="l" r="r" t="t"/>
              <a:pathLst>
                <a:path extrusionOk="0" h="17441" w="28315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5518788" y="4151652"/>
              <a:ext cx="28548" cy="30242"/>
            </a:xfrm>
            <a:custGeom>
              <a:rect b="b" l="l" r="r" t="t"/>
              <a:pathLst>
                <a:path extrusionOk="0" h="607" w="573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6605766" y="4480430"/>
              <a:ext cx="134222" cy="130884"/>
            </a:xfrm>
            <a:custGeom>
              <a:rect b="b" l="l" r="r" t="t"/>
              <a:pathLst>
                <a:path extrusionOk="0" h="2627" w="2694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5567415" y="4250599"/>
              <a:ext cx="99047" cy="98997"/>
            </a:xfrm>
            <a:custGeom>
              <a:rect b="b" l="l" r="r" t="t"/>
              <a:pathLst>
                <a:path extrusionOk="0" h="1987" w="1988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6531979" y="3618202"/>
              <a:ext cx="338843" cy="838762"/>
            </a:xfrm>
            <a:custGeom>
              <a:rect b="b" l="l" r="r" t="t"/>
              <a:pathLst>
                <a:path extrusionOk="0" h="16835" w="6801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" name="Google Shape;1297;p8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298" name="Google Shape;1298;p8"/>
            <p:cNvSpPr/>
            <p:nvPr/>
          </p:nvSpPr>
          <p:spPr>
            <a:xfrm>
              <a:off x="5944870" y="3341438"/>
              <a:ext cx="593834" cy="583770"/>
            </a:xfrm>
            <a:custGeom>
              <a:rect b="b" l="l" r="r" t="t"/>
              <a:pathLst>
                <a:path extrusionOk="0" h="11717" w="11919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6424611" y="3458870"/>
              <a:ext cx="119126" cy="478097"/>
            </a:xfrm>
            <a:custGeom>
              <a:rect b="b" l="l" r="r" t="t"/>
              <a:pathLst>
                <a:path extrusionOk="0" h="9596" w="2391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" name="Google Shape;1300;p8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301" name="Google Shape;1301;p8"/>
            <p:cNvSpPr/>
            <p:nvPr/>
          </p:nvSpPr>
          <p:spPr>
            <a:xfrm>
              <a:off x="2242760" y="211340"/>
              <a:ext cx="33630" cy="20178"/>
            </a:xfrm>
            <a:custGeom>
              <a:rect b="b" l="l" r="r" t="t"/>
              <a:pathLst>
                <a:path extrusionOk="0" h="405" w="675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2249486" y="176115"/>
              <a:ext cx="35274" cy="18534"/>
            </a:xfrm>
            <a:custGeom>
              <a:rect b="b" l="l" r="r" t="t"/>
              <a:pathLst>
                <a:path extrusionOk="0" h="372" w="708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2204197" y="105666"/>
              <a:ext cx="546902" cy="236607"/>
            </a:xfrm>
            <a:custGeom>
              <a:rect b="b" l="l" r="r" t="t"/>
              <a:pathLst>
                <a:path extrusionOk="0" h="4749" w="10977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2593361" y="174471"/>
              <a:ext cx="112449" cy="112400"/>
            </a:xfrm>
            <a:custGeom>
              <a:rect b="b" l="l" r="r" t="t"/>
              <a:pathLst>
                <a:path extrusionOk="0" h="2256" w="2257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" name="Google Shape;1305;p8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306" name="Google Shape;1306;p8"/>
            <p:cNvSpPr/>
            <p:nvPr/>
          </p:nvSpPr>
          <p:spPr>
            <a:xfrm>
              <a:off x="1065205" y="176115"/>
              <a:ext cx="40306" cy="35274"/>
            </a:xfrm>
            <a:custGeom>
              <a:rect b="b" l="l" r="r" t="t"/>
              <a:pathLst>
                <a:path extrusionOk="0" h="708" w="809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1021610" y="129182"/>
              <a:ext cx="125852" cy="119126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1345357" y="164407"/>
              <a:ext cx="36968" cy="38612"/>
            </a:xfrm>
            <a:custGeom>
              <a:rect b="b" l="l" r="r" t="t"/>
              <a:pathLst>
                <a:path extrusionOk="0" h="775" w="742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1081995" y="-7"/>
              <a:ext cx="16840" cy="114143"/>
            </a:xfrm>
            <a:custGeom>
              <a:rect b="b" l="l" r="r" t="t"/>
              <a:pathLst>
                <a:path extrusionOk="0" h="2291" w="338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1360453" y="-7"/>
              <a:ext cx="124158" cy="110755"/>
            </a:xfrm>
            <a:custGeom>
              <a:rect b="b" l="l" r="r" t="t"/>
              <a:pathLst>
                <a:path extrusionOk="0" h="2223" w="2492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105723" y="-7"/>
              <a:ext cx="124207" cy="23566"/>
            </a:xfrm>
            <a:custGeom>
              <a:rect b="b" l="l" r="r" t="t"/>
              <a:pathLst>
                <a:path extrusionOk="0" h="473" w="2493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1311826" y="119118"/>
              <a:ext cx="115787" cy="119126"/>
            </a:xfrm>
            <a:custGeom>
              <a:rect b="b" l="l" r="r" t="t"/>
              <a:pathLst>
                <a:path extrusionOk="0" h="2391" w="2324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1276602" y="52007"/>
              <a:ext cx="30242" cy="33580"/>
            </a:xfrm>
            <a:custGeom>
              <a:rect b="b" l="l" r="r" t="t"/>
              <a:pathLst>
                <a:path extrusionOk="0" h="674" w="607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1090365" y="-7"/>
              <a:ext cx="115837" cy="112449"/>
            </a:xfrm>
            <a:custGeom>
              <a:rect b="b" l="l" r="r" t="t"/>
              <a:pathLst>
                <a:path extrusionOk="0" h="2257" w="2325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1219555" y="-7"/>
              <a:ext cx="16840" cy="104079"/>
            </a:xfrm>
            <a:custGeom>
              <a:rect b="b" l="l" r="r" t="t"/>
              <a:pathLst>
                <a:path extrusionOk="0" h="2089" w="338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1501351" y="-7"/>
              <a:ext cx="124207" cy="94015"/>
            </a:xfrm>
            <a:custGeom>
              <a:rect b="b" l="l" r="r" t="t"/>
              <a:pathLst>
                <a:path extrusionOk="0" h="1887" w="2493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800199" y="3380"/>
              <a:ext cx="125852" cy="117432"/>
            </a:xfrm>
            <a:custGeom>
              <a:rect b="b" l="l" r="r" t="t"/>
              <a:pathLst>
                <a:path extrusionOk="0" h="2357" w="2526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993112" y="63765"/>
              <a:ext cx="21822" cy="35274"/>
            </a:xfrm>
            <a:custGeom>
              <a:rect b="b" l="l" r="r" t="t"/>
              <a:pathLst>
                <a:path extrusionOk="0" h="708" w="438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853858" y="70442"/>
              <a:ext cx="28598" cy="35274"/>
            </a:xfrm>
            <a:custGeom>
              <a:rect b="b" l="l" r="r" t="t"/>
              <a:pathLst>
                <a:path extrusionOk="0" h="708" w="574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560304" y="-7"/>
              <a:ext cx="20178" cy="50"/>
            </a:xfrm>
            <a:custGeom>
              <a:rect b="b" l="l" r="r" t="t"/>
              <a:pathLst>
                <a:path extrusionOk="0" h="1" w="405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2537" y="25153"/>
              <a:ext cx="15146" cy="117481"/>
            </a:xfrm>
            <a:custGeom>
              <a:rect b="b" l="l" r="r" t="t"/>
              <a:pathLst>
                <a:path extrusionOk="0" h="2358" w="304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1137348" y="58733"/>
              <a:ext cx="25210" cy="38612"/>
            </a:xfrm>
            <a:custGeom>
              <a:rect b="b" l="l" r="r" t="t"/>
              <a:pathLst>
                <a:path extrusionOk="0" h="775" w="506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09342" y="-7"/>
              <a:ext cx="112449" cy="8470"/>
            </a:xfrm>
            <a:custGeom>
              <a:rect b="b" l="l" r="r" t="t"/>
              <a:pathLst>
                <a:path extrusionOk="0" h="170" w="2257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660945" y="5025"/>
              <a:ext cx="124207" cy="134272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32858" y="75474"/>
              <a:ext cx="35274" cy="52065"/>
            </a:xfrm>
            <a:custGeom>
              <a:rect b="b" l="l" r="r" t="t"/>
              <a:pathLst>
                <a:path extrusionOk="0" h="1045" w="708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390907" y="20121"/>
              <a:ext cx="115787" cy="120820"/>
            </a:xfrm>
            <a:custGeom>
              <a:rect b="b" l="l" r="r" t="t"/>
              <a:pathLst>
                <a:path extrusionOk="0" h="2425" w="2324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540176" y="-7"/>
              <a:ext cx="8470" cy="1744"/>
            </a:xfrm>
            <a:custGeom>
              <a:rect b="b" l="l" r="r" t="t"/>
              <a:pathLst>
                <a:path extrusionOk="0" h="35" w="17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882406" y="130826"/>
              <a:ext cx="124158" cy="134272"/>
            </a:xfrm>
            <a:custGeom>
              <a:rect b="b" l="l" r="r" t="t"/>
              <a:pathLst>
                <a:path extrusionOk="0" h="2695" w="2492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885744" y="276757"/>
              <a:ext cx="13452" cy="115837"/>
            </a:xfrm>
            <a:custGeom>
              <a:rect b="b" l="l" r="r" t="t"/>
              <a:pathLst>
                <a:path extrusionOk="0" h="2325" w="27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934371" y="181147"/>
              <a:ext cx="30242" cy="35274"/>
            </a:xfrm>
            <a:custGeom>
              <a:rect b="b" l="l" r="r" t="t"/>
              <a:pathLst>
                <a:path extrusionOk="0" h="708" w="607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941097" y="-7"/>
              <a:ext cx="127546" cy="117481"/>
            </a:xfrm>
            <a:custGeom>
              <a:rect b="b" l="l" r="r" t="t"/>
              <a:pathLst>
                <a:path extrusionOk="0" h="2358" w="256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1412468" y="48669"/>
              <a:ext cx="30242" cy="35274"/>
            </a:xfrm>
            <a:custGeom>
              <a:rect b="b" l="l" r="r" t="t"/>
              <a:pathLst>
                <a:path extrusionOk="0" h="708" w="607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654269" y="189567"/>
              <a:ext cx="28548" cy="41951"/>
            </a:xfrm>
            <a:custGeom>
              <a:rect b="b" l="l" r="r" t="t"/>
              <a:pathLst>
                <a:path extrusionOk="0" h="842" w="573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610625" y="147617"/>
              <a:ext cx="117481" cy="119126"/>
            </a:xfrm>
            <a:custGeom>
              <a:rect b="b" l="l" r="r" t="t"/>
              <a:pathLst>
                <a:path extrusionOk="0" h="2391" w="2358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786797" y="186179"/>
              <a:ext cx="41951" cy="36968"/>
            </a:xfrm>
            <a:custGeom>
              <a:rect b="b" l="l" r="r" t="t"/>
              <a:pathLst>
                <a:path extrusionOk="0" h="742" w="842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709622" y="72136"/>
              <a:ext cx="35274" cy="48677"/>
            </a:xfrm>
            <a:custGeom>
              <a:rect b="b" l="l" r="r" t="t"/>
              <a:pathLst>
                <a:path extrusionOk="0" h="977" w="708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741508" y="140891"/>
              <a:ext cx="127496" cy="120820"/>
            </a:xfrm>
            <a:custGeom>
              <a:rect b="b" l="l" r="r" t="t"/>
              <a:pathLst>
                <a:path extrusionOk="0" h="2425" w="2559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211397" y="296885"/>
              <a:ext cx="130884" cy="120869"/>
            </a:xfrm>
            <a:custGeom>
              <a:rect b="b" l="l" r="r" t="t"/>
              <a:pathLst>
                <a:path extrusionOk="0" h="2426" w="2627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1734520" y="504894"/>
              <a:ext cx="122514" cy="147674"/>
            </a:xfrm>
            <a:custGeom>
              <a:rect b="b" l="l" r="r" t="t"/>
              <a:pathLst>
                <a:path extrusionOk="0" h="2964" w="2459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1873725" y="566973"/>
              <a:ext cx="127546" cy="80563"/>
            </a:xfrm>
            <a:custGeom>
              <a:rect b="b" l="l" r="r" t="t"/>
              <a:pathLst>
                <a:path extrusionOk="0" h="1617" w="256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1924045" y="590439"/>
              <a:ext cx="26904" cy="36968"/>
            </a:xfrm>
            <a:custGeom>
              <a:rect b="b" l="l" r="r" t="t"/>
              <a:pathLst>
                <a:path extrusionOk="0" h="742" w="54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1776471" y="528410"/>
              <a:ext cx="43645" cy="28548"/>
            </a:xfrm>
            <a:custGeom>
              <a:rect b="b" l="l" r="r" t="t"/>
              <a:pathLst>
                <a:path extrusionOk="0" h="573" w="876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1689232" y="358964"/>
              <a:ext cx="303668" cy="140948"/>
            </a:xfrm>
            <a:custGeom>
              <a:rect b="b" l="l" r="r" t="t"/>
              <a:pathLst>
                <a:path extrusionOk="0" h="2829" w="6095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120820" y="568667"/>
              <a:ext cx="124207" cy="154350"/>
            </a:xfrm>
            <a:custGeom>
              <a:rect b="b" l="l" r="r" t="t"/>
              <a:pathLst>
                <a:path extrusionOk="0" h="3098" w="2493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1274908" y="519990"/>
              <a:ext cx="159382" cy="144336"/>
            </a:xfrm>
            <a:custGeom>
              <a:rect b="b" l="l" r="r" t="t"/>
              <a:pathLst>
                <a:path extrusionOk="0" h="2897" w="3199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402665" y="555214"/>
              <a:ext cx="171140" cy="149368"/>
            </a:xfrm>
            <a:custGeom>
              <a:rect b="b" l="l" r="r" t="t"/>
              <a:pathLst>
                <a:path extrusionOk="0" h="2998" w="3435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1890515" y="21815"/>
              <a:ext cx="55403" cy="40306"/>
            </a:xfrm>
            <a:custGeom>
              <a:rect b="b" l="l" r="r" t="t"/>
              <a:pathLst>
                <a:path extrusionOk="0" h="809" w="1112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90907" y="-7"/>
              <a:ext cx="10114" cy="11808"/>
            </a:xfrm>
            <a:custGeom>
              <a:rect b="b" l="l" r="r" t="t"/>
              <a:pathLst>
                <a:path extrusionOk="0" h="237" w="203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853858" y="404252"/>
              <a:ext cx="124207" cy="134272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1333599" y="248258"/>
              <a:ext cx="127546" cy="125852"/>
            </a:xfrm>
            <a:custGeom>
              <a:rect b="b" l="l" r="r" t="t"/>
              <a:pathLst>
                <a:path extrusionOk="0" h="2526" w="256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712960" y="414316"/>
              <a:ext cx="127546" cy="119175"/>
            </a:xfrm>
            <a:custGeom>
              <a:rect b="b" l="l" r="r" t="t"/>
              <a:pathLst>
                <a:path extrusionOk="0" h="2392" w="256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1162508" y="122456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1387307" y="296885"/>
              <a:ext cx="35274" cy="42000"/>
            </a:xfrm>
            <a:custGeom>
              <a:rect b="b" l="l" r="r" t="t"/>
              <a:pathLst>
                <a:path extrusionOk="0" h="843" w="708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895809" y="444509"/>
              <a:ext cx="36968" cy="45338"/>
            </a:xfrm>
            <a:custGeom>
              <a:rect b="b" l="l" r="r" t="t"/>
              <a:pathLst>
                <a:path extrusionOk="0" h="910" w="742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583820" y="419349"/>
              <a:ext cx="115787" cy="119175"/>
            </a:xfrm>
            <a:custGeom>
              <a:rect b="b" l="l" r="r" t="t"/>
              <a:pathLst>
                <a:path extrusionOk="0" h="2392" w="2324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761637" y="452929"/>
              <a:ext cx="36918" cy="31886"/>
            </a:xfrm>
            <a:custGeom>
              <a:rect b="b" l="l" r="r" t="t"/>
              <a:pathLst>
                <a:path extrusionOk="0" h="640" w="741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434502" y="422736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624077" y="461299"/>
              <a:ext cx="30242" cy="30242"/>
            </a:xfrm>
            <a:custGeom>
              <a:rect b="b" l="l" r="r" t="t"/>
              <a:pathLst>
                <a:path extrusionOk="0" h="607" w="607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1476191" y="246564"/>
              <a:ext cx="110755" cy="122514"/>
            </a:xfrm>
            <a:custGeom>
              <a:rect b="b" l="l" r="r" t="t"/>
              <a:pathLst>
                <a:path extrusionOk="0" h="2459" w="2223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1856984" y="93958"/>
              <a:ext cx="135916" cy="253347"/>
            </a:xfrm>
            <a:custGeom>
              <a:rect b="b" l="l" r="r" t="t"/>
              <a:pathLst>
                <a:path extrusionOk="0" h="5085" w="2728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1756343" y="234856"/>
              <a:ext cx="122464" cy="120820"/>
            </a:xfrm>
            <a:custGeom>
              <a:rect b="b" l="l" r="r" t="t"/>
              <a:pathLst>
                <a:path extrusionOk="0" h="2425" w="2458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1640605" y="-7"/>
              <a:ext cx="129190" cy="88983"/>
            </a:xfrm>
            <a:custGeom>
              <a:rect b="b" l="l" r="r" t="t"/>
              <a:pathLst>
                <a:path extrusionOk="0" h="1786" w="2593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1910643" y="162713"/>
              <a:ext cx="52065" cy="45338"/>
            </a:xfrm>
            <a:custGeom>
              <a:rect b="b" l="l" r="r" t="t"/>
              <a:pathLst>
                <a:path extrusionOk="0" h="910" w="1045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1721118" y="100634"/>
              <a:ext cx="125852" cy="119175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1581864" y="102328"/>
              <a:ext cx="124207" cy="135916"/>
            </a:xfrm>
            <a:custGeom>
              <a:rect b="b" l="l" r="r" t="t"/>
              <a:pathLst>
                <a:path extrusionOk="0" h="2728" w="2493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1612057" y="239888"/>
              <a:ext cx="129240" cy="120820"/>
            </a:xfrm>
            <a:custGeom>
              <a:rect b="b" l="l" r="r" t="t"/>
              <a:pathLst>
                <a:path extrusionOk="0" h="2425" w="2594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1781503" y="598859"/>
              <a:ext cx="43645" cy="25210"/>
            </a:xfrm>
            <a:custGeom>
              <a:rect b="b" l="l" r="r" t="t"/>
              <a:pathLst>
                <a:path extrusionOk="0" h="506" w="876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1243022" y="303611"/>
              <a:ext cx="40306" cy="42000"/>
            </a:xfrm>
            <a:custGeom>
              <a:rect b="b" l="l" r="r" t="t"/>
              <a:pathLst>
                <a:path extrusionOk="0" h="843" w="809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1196089" y="254984"/>
              <a:ext cx="124158" cy="130884"/>
            </a:xfrm>
            <a:custGeom>
              <a:rect b="b" l="l" r="r" t="t"/>
              <a:pathLst>
                <a:path extrusionOk="0" h="2627" w="2492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1170928" y="436139"/>
              <a:ext cx="45338" cy="38612"/>
            </a:xfrm>
            <a:custGeom>
              <a:rect b="b" l="l" r="r" t="t"/>
              <a:pathLst>
                <a:path extrusionOk="0" h="775" w="91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1412468" y="385818"/>
              <a:ext cx="127496" cy="119126"/>
            </a:xfrm>
            <a:custGeom>
              <a:rect b="b" l="l" r="r" t="t"/>
              <a:pathLst>
                <a:path extrusionOk="0" h="2391" w="2559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1479529" y="155987"/>
              <a:ext cx="45338" cy="35274"/>
            </a:xfrm>
            <a:custGeom>
              <a:rect b="b" l="l" r="r" t="t"/>
              <a:pathLst>
                <a:path extrusionOk="0" h="708" w="91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1442660" y="533442"/>
              <a:ext cx="11758" cy="130884"/>
            </a:xfrm>
            <a:custGeom>
              <a:rect b="b" l="l" r="r" t="t"/>
              <a:pathLst>
                <a:path extrusionOk="0" h="2627" w="236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1647281" y="600503"/>
              <a:ext cx="21872" cy="33630"/>
            </a:xfrm>
            <a:custGeom>
              <a:rect b="b" l="l" r="r" t="t"/>
              <a:pathLst>
                <a:path extrusionOk="0" h="675" w="439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1553366" y="375754"/>
              <a:ext cx="124158" cy="134222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1447692" y="514958"/>
              <a:ext cx="129190" cy="151012"/>
            </a:xfrm>
            <a:custGeom>
              <a:rect b="b" l="l" r="r" t="t"/>
              <a:pathLst>
                <a:path extrusionOk="0" h="3031" w="2593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578788" y="536780"/>
              <a:ext cx="682768" cy="164414"/>
            </a:xfrm>
            <a:custGeom>
              <a:rect b="b" l="l" r="r" t="t"/>
              <a:pathLst>
                <a:path extrusionOk="0" h="3300" w="13704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1454369" y="409284"/>
              <a:ext cx="35274" cy="31936"/>
            </a:xfrm>
            <a:custGeom>
              <a:rect b="b" l="l" r="r" t="t"/>
              <a:pathLst>
                <a:path extrusionOk="0" h="641" w="708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50" y="439477"/>
              <a:ext cx="139304" cy="130884"/>
            </a:xfrm>
            <a:custGeom>
              <a:rect b="b" l="l" r="r" t="t"/>
              <a:pathLst>
                <a:path extrusionOk="0" h="2627" w="2796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261718" y="-7"/>
              <a:ext cx="120869" cy="20178"/>
            </a:xfrm>
            <a:custGeom>
              <a:rect b="b" l="l" r="r" t="t"/>
              <a:pathLst>
                <a:path extrusionOk="0" h="405" w="2426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50" y="578731"/>
              <a:ext cx="107417" cy="139254"/>
            </a:xfrm>
            <a:custGeom>
              <a:rect b="b" l="l" r="r" t="t"/>
              <a:pathLst>
                <a:path extrusionOk="0" h="2795" w="2156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154400" y="432801"/>
              <a:ext cx="124158" cy="134222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1585252" y="248258"/>
              <a:ext cx="13452" cy="115787"/>
            </a:xfrm>
            <a:custGeom>
              <a:rect b="b" l="l" r="r" t="t"/>
              <a:pathLst>
                <a:path extrusionOk="0" h="2324" w="27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538531" y="325433"/>
              <a:ext cx="36918" cy="52065"/>
            </a:xfrm>
            <a:custGeom>
              <a:rect b="b" l="l" r="r" t="t"/>
              <a:pathLst>
                <a:path extrusionOk="0" h="1045" w="741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60073" y="566973"/>
              <a:ext cx="125852" cy="137610"/>
            </a:xfrm>
            <a:custGeom>
              <a:rect b="b" l="l" r="r" t="t"/>
              <a:pathLst>
                <a:path extrusionOk="0" h="2762" w="2526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494887" y="283483"/>
              <a:ext cx="124207" cy="130884"/>
            </a:xfrm>
            <a:custGeom>
              <a:rect b="b" l="l" r="r" t="t"/>
              <a:pathLst>
                <a:path extrusionOk="0" h="2627" w="2493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575400" y="424381"/>
              <a:ext cx="16840" cy="115787"/>
            </a:xfrm>
            <a:custGeom>
              <a:rect b="b" l="l" r="r" t="t"/>
              <a:pathLst>
                <a:path extrusionOk="0" h="2324" w="338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342281" y="469669"/>
              <a:ext cx="36918" cy="43694"/>
            </a:xfrm>
            <a:custGeom>
              <a:rect b="b" l="l" r="r" t="t"/>
              <a:pathLst>
                <a:path extrusionOk="0" h="877" w="741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293604" y="429413"/>
              <a:ext cx="125852" cy="119175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1134010" y="394188"/>
              <a:ext cx="129190" cy="120820"/>
            </a:xfrm>
            <a:custGeom>
              <a:rect b="b" l="l" r="r" t="t"/>
              <a:pathLst>
                <a:path extrusionOk="0" h="2425" w="2593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1598655" y="572005"/>
              <a:ext cx="129190" cy="83901"/>
            </a:xfrm>
            <a:custGeom>
              <a:rect b="b" l="l" r="r" t="t"/>
              <a:pathLst>
                <a:path extrusionOk="0" h="1684" w="2593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50" y="-7"/>
              <a:ext cx="2049897" cy="773345"/>
            </a:xfrm>
            <a:custGeom>
              <a:rect b="b" l="l" r="r" t="t"/>
              <a:pathLst>
                <a:path extrusionOk="0" h="15522" w="41144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1872080" y="582069"/>
              <a:ext cx="10114" cy="67161"/>
            </a:xfrm>
            <a:custGeom>
              <a:rect b="b" l="l" r="r" t="t"/>
              <a:pathLst>
                <a:path extrusionOk="0" h="1348" w="203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1776471" y="-7"/>
              <a:ext cx="199639" cy="83951"/>
            </a:xfrm>
            <a:custGeom>
              <a:rect b="b" l="l" r="r" t="t"/>
              <a:pathLst>
                <a:path extrusionOk="0" h="1685" w="4007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365747" y="204663"/>
              <a:ext cx="47032" cy="33580"/>
            </a:xfrm>
            <a:custGeom>
              <a:rect b="b" l="l" r="r" t="t"/>
              <a:pathLst>
                <a:path extrusionOk="0" h="674" w="944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322102" y="157681"/>
              <a:ext cx="125901" cy="119126"/>
            </a:xfrm>
            <a:custGeom>
              <a:rect b="b" l="l" r="r" t="t"/>
              <a:pathLst>
                <a:path extrusionOk="0" h="2391" w="2527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70138" y="335497"/>
              <a:ext cx="30242" cy="43645"/>
            </a:xfrm>
            <a:custGeom>
              <a:rect b="b" l="l" r="r" t="t"/>
              <a:pathLst>
                <a:path extrusionOk="0" h="876" w="607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182898" y="159375"/>
              <a:ext cx="122514" cy="134222"/>
            </a:xfrm>
            <a:custGeom>
              <a:rect b="b" l="l" r="r" t="t"/>
              <a:pathLst>
                <a:path extrusionOk="0" h="2694" w="2459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481485" y="466331"/>
              <a:ext cx="38612" cy="38612"/>
            </a:xfrm>
            <a:custGeom>
              <a:rect b="b" l="l" r="r" t="t"/>
              <a:pathLst>
                <a:path extrusionOk="0" h="775" w="775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463050" y="150955"/>
              <a:ext cx="127496" cy="120820"/>
            </a:xfrm>
            <a:custGeom>
              <a:rect b="b" l="l" r="r" t="t"/>
              <a:pathLst>
                <a:path extrusionOk="0" h="2425" w="2559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513371" y="199631"/>
              <a:ext cx="31886" cy="38612"/>
            </a:xfrm>
            <a:custGeom>
              <a:rect b="b" l="l" r="r" t="t"/>
              <a:pathLst>
                <a:path extrusionOk="0" h="775" w="64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404310" y="337191"/>
              <a:ext cx="30242" cy="43645"/>
            </a:xfrm>
            <a:custGeom>
              <a:rect b="b" l="l" r="r" t="t"/>
              <a:pathLst>
                <a:path extrusionOk="0" h="876" w="607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55683" y="291853"/>
              <a:ext cx="122514" cy="120869"/>
            </a:xfrm>
            <a:custGeom>
              <a:rect b="b" l="l" r="r" t="t"/>
              <a:pathLst>
                <a:path extrusionOk="0" h="2426" w="2459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250009" y="-7"/>
              <a:ext cx="10114" cy="16840"/>
            </a:xfrm>
            <a:custGeom>
              <a:rect b="b" l="l" r="r" t="t"/>
              <a:pathLst>
                <a:path extrusionOk="0" h="338" w="203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50" y="33573"/>
              <a:ext cx="83951" cy="130884"/>
            </a:xfrm>
            <a:custGeom>
              <a:rect b="b" l="l" r="r" t="t"/>
              <a:pathLst>
                <a:path extrusionOk="0" h="2627" w="1685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50" y="233162"/>
              <a:ext cx="53758" cy="43645"/>
            </a:xfrm>
            <a:custGeom>
              <a:rect b="b" l="l" r="r" t="t"/>
              <a:pathLst>
                <a:path extrusionOk="0" h="876" w="1079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293604" y="80506"/>
              <a:ext cx="38612" cy="45338"/>
            </a:xfrm>
            <a:custGeom>
              <a:rect b="b" l="l" r="r" t="t"/>
              <a:pathLst>
                <a:path extrusionOk="0" h="910" w="775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241589" y="25153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520047" y="196243"/>
              <a:ext cx="26904" cy="10114"/>
            </a:xfrm>
            <a:custGeom>
              <a:rect b="b" l="l" r="r" t="t"/>
              <a:pathLst>
                <a:path extrusionOk="0" h="203" w="54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50" y="-7"/>
              <a:ext cx="92321" cy="26904"/>
            </a:xfrm>
            <a:custGeom>
              <a:rect b="b" l="l" r="r" t="t"/>
              <a:pathLst>
                <a:path extrusionOk="0" h="540" w="1853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50" y="305305"/>
              <a:ext cx="203027" cy="120820"/>
            </a:xfrm>
            <a:custGeom>
              <a:rect b="b" l="l" r="r" t="t"/>
              <a:pathLst>
                <a:path extrusionOk="0" h="2425" w="4075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100691" y="31879"/>
              <a:ext cx="125852" cy="117481"/>
            </a:xfrm>
            <a:custGeom>
              <a:rect b="b" l="l" r="r" t="t"/>
              <a:pathLst>
                <a:path extrusionOk="0" h="2358" w="2526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226493" y="201275"/>
              <a:ext cx="40306" cy="50371"/>
            </a:xfrm>
            <a:custGeom>
              <a:rect b="b" l="l" r="r" t="t"/>
              <a:pathLst>
                <a:path extrusionOk="0" h="1011" w="809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50" y="164407"/>
              <a:ext cx="164464" cy="127496"/>
            </a:xfrm>
            <a:custGeom>
              <a:rect b="b" l="l" r="r" t="t"/>
              <a:pathLst>
                <a:path extrusionOk="0" h="2559" w="3301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1098785" y="306949"/>
              <a:ext cx="28548" cy="38662"/>
            </a:xfrm>
            <a:custGeom>
              <a:rect b="b" l="l" r="r" t="t"/>
              <a:pathLst>
                <a:path extrusionOk="0" h="776" w="573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1236345" y="-7"/>
              <a:ext cx="110755" cy="105723"/>
            </a:xfrm>
            <a:custGeom>
              <a:rect b="b" l="l" r="r" t="t"/>
              <a:pathLst>
                <a:path extrusionOk="0" h="2122" w="2223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1212829" y="169439"/>
              <a:ext cx="11808" cy="35274"/>
            </a:xfrm>
            <a:custGeom>
              <a:rect b="b" l="l" r="r" t="t"/>
              <a:pathLst>
                <a:path extrusionOk="0" h="708" w="237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1055141" y="263354"/>
              <a:ext cx="122514" cy="120820"/>
            </a:xfrm>
            <a:custGeom>
              <a:rect b="b" l="l" r="r" t="t"/>
              <a:pathLst>
                <a:path extrusionOk="0" h="2425" w="2459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1303406" y="124150"/>
              <a:ext cx="16840" cy="115787"/>
            </a:xfrm>
            <a:custGeom>
              <a:rect b="b" l="l" r="r" t="t"/>
              <a:pathLst>
                <a:path extrusionOk="0" h="2324" w="338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1283278" y="526716"/>
              <a:ext cx="135916" cy="15146"/>
            </a:xfrm>
            <a:custGeom>
              <a:rect b="b" l="l" r="r" t="t"/>
              <a:pathLst>
                <a:path extrusionOk="0" h="304" w="2728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1283278" y="390850"/>
              <a:ext cx="115787" cy="120820"/>
            </a:xfrm>
            <a:custGeom>
              <a:rect b="b" l="l" r="r" t="t"/>
              <a:pathLst>
                <a:path extrusionOk="0" h="2425" w="2324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993112" y="400914"/>
              <a:ext cx="125852" cy="119126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1440966" y="112392"/>
              <a:ext cx="127546" cy="120820"/>
            </a:xfrm>
            <a:custGeom>
              <a:rect b="b" l="l" r="r" t="t"/>
              <a:pathLst>
                <a:path extrusionOk="0" h="2425" w="256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1274908" y="395882"/>
              <a:ext cx="16840" cy="117481"/>
            </a:xfrm>
            <a:custGeom>
              <a:rect b="b" l="l" r="r" t="t"/>
              <a:pathLst>
                <a:path extrusionOk="0" h="2358" w="338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520047" y="15089"/>
              <a:ext cx="127546" cy="119175"/>
            </a:xfrm>
            <a:custGeom>
              <a:rect b="b" l="l" r="r" t="t"/>
              <a:pathLst>
                <a:path extrusionOk="0" h="2392" w="256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1311826" y="416010"/>
              <a:ext cx="45338" cy="25210"/>
            </a:xfrm>
            <a:custGeom>
              <a:rect b="b" l="l" r="r" t="t"/>
              <a:pathLst>
                <a:path extrusionOk="0" h="506" w="91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682768" y="323739"/>
              <a:ext cx="35274" cy="52065"/>
            </a:xfrm>
            <a:custGeom>
              <a:rect b="b" l="l" r="r" t="t"/>
              <a:pathLst>
                <a:path extrusionOk="0" h="1045" w="708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565336" y="72136"/>
              <a:ext cx="38662" cy="43645"/>
            </a:xfrm>
            <a:custGeom>
              <a:rect b="b" l="l" r="r" t="t"/>
              <a:pathLst>
                <a:path extrusionOk="0" h="876" w="776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775039" y="275112"/>
              <a:ext cx="110755" cy="122514"/>
            </a:xfrm>
            <a:custGeom>
              <a:rect b="b" l="l" r="r" t="t"/>
              <a:pathLst>
                <a:path extrusionOk="0" h="2459" w="2223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603948" y="152649"/>
              <a:ext cx="15146" cy="115787"/>
            </a:xfrm>
            <a:custGeom>
              <a:rect b="b" l="l" r="r" t="t"/>
              <a:pathLst>
                <a:path extrusionOk="0" h="2324" w="304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632447" y="276757"/>
              <a:ext cx="129240" cy="125901"/>
            </a:xfrm>
            <a:custGeom>
              <a:rect b="b" l="l" r="r" t="t"/>
              <a:pathLst>
                <a:path extrusionOk="0" h="2527" w="2594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966258" y="318707"/>
              <a:ext cx="38612" cy="35274"/>
            </a:xfrm>
            <a:custGeom>
              <a:rect b="b" l="l" r="r" t="t"/>
              <a:pathLst>
                <a:path extrusionOk="0" h="708" w="775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818633" y="318707"/>
              <a:ext cx="50371" cy="45338"/>
            </a:xfrm>
            <a:custGeom>
              <a:rect b="b" l="l" r="r" t="t"/>
              <a:pathLst>
                <a:path extrusionOk="0" h="910" w="1011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1040045" y="446203"/>
              <a:ext cx="38662" cy="33580"/>
            </a:xfrm>
            <a:custGeom>
              <a:rect b="b" l="l" r="r" t="t"/>
              <a:pathLst>
                <a:path extrusionOk="0" h="674" w="776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912599" y="268386"/>
              <a:ext cx="129190" cy="120820"/>
            </a:xfrm>
            <a:custGeom>
              <a:rect b="b" l="l" r="r" t="t"/>
              <a:pathLst>
                <a:path extrusionOk="0" h="2425" w="2593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6" name="Google Shape;1436;p8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437" name="Google Shape;1437;p8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9" name="Google Shape;1439;p9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440" name="Google Shape;1440;p9"/>
            <p:cNvSpPr/>
            <p:nvPr/>
          </p:nvSpPr>
          <p:spPr>
            <a:xfrm>
              <a:off x="3" y="1598235"/>
              <a:ext cx="698630" cy="1537982"/>
            </a:xfrm>
            <a:custGeom>
              <a:rect b="b" l="l" r="r" t="t"/>
              <a:pathLst>
                <a:path extrusionOk="0" h="30908" w="1404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9"/>
            <p:cNvSpPr/>
            <p:nvPr/>
          </p:nvSpPr>
          <p:spPr>
            <a:xfrm>
              <a:off x="211084" y="1586492"/>
              <a:ext cx="20153" cy="23536"/>
            </a:xfrm>
            <a:custGeom>
              <a:rect b="b" l="l" r="r" t="t"/>
              <a:pathLst>
                <a:path extrusionOk="0" h="473" w="405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9"/>
            <p:cNvSpPr/>
            <p:nvPr/>
          </p:nvSpPr>
          <p:spPr>
            <a:xfrm>
              <a:off x="3" y="1439053"/>
              <a:ext cx="830992" cy="1847937"/>
            </a:xfrm>
            <a:custGeom>
              <a:rect b="b" l="l" r="r" t="t"/>
              <a:pathLst>
                <a:path extrusionOk="0" h="37137" w="1670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3" name="Google Shape;1443;p9"/>
          <p:cNvSpPr/>
          <p:nvPr/>
        </p:nvSpPr>
        <p:spPr>
          <a:xfrm>
            <a:off x="7570249" y="187589"/>
            <a:ext cx="830992" cy="847761"/>
          </a:xfrm>
          <a:custGeom>
            <a:rect b="b" l="l" r="r" t="t"/>
            <a:pathLst>
              <a:path extrusionOk="0" h="17037" w="1670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17025" lIns="117025" spcFirstLastPara="1" rIns="117025" wrap="square" tIns="117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4" name="Google Shape;1444;p9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445" name="Google Shape;1445;p9"/>
            <p:cNvSpPr/>
            <p:nvPr/>
          </p:nvSpPr>
          <p:spPr>
            <a:xfrm>
              <a:off x="495861" y="65329"/>
              <a:ext cx="387083" cy="314981"/>
            </a:xfrm>
            <a:custGeom>
              <a:rect b="b" l="l" r="r" t="t"/>
              <a:pathLst>
                <a:path extrusionOk="0" h="6330" w="7779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9"/>
            <p:cNvSpPr/>
            <p:nvPr/>
          </p:nvSpPr>
          <p:spPr>
            <a:xfrm>
              <a:off x="448987" y="-6"/>
              <a:ext cx="954944" cy="405444"/>
            </a:xfrm>
            <a:custGeom>
              <a:rect b="b" l="l" r="r" t="t"/>
              <a:pathLst>
                <a:path extrusionOk="0" h="8148" w="19191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9"/>
            <p:cNvSpPr/>
            <p:nvPr/>
          </p:nvSpPr>
          <p:spPr>
            <a:xfrm>
              <a:off x="963306" y="-6"/>
              <a:ext cx="395393" cy="271441"/>
            </a:xfrm>
            <a:custGeom>
              <a:rect b="b" l="l" r="r" t="t"/>
              <a:pathLst>
                <a:path extrusionOk="0" h="5455" w="7946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9"/>
            <p:cNvSpPr/>
            <p:nvPr/>
          </p:nvSpPr>
          <p:spPr>
            <a:xfrm>
              <a:off x="1661887" y="155793"/>
              <a:ext cx="390417" cy="172568"/>
            </a:xfrm>
            <a:custGeom>
              <a:rect b="b" l="l" r="r" t="t"/>
              <a:pathLst>
                <a:path extrusionOk="0" h="3468" w="7846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9"/>
            <p:cNvSpPr/>
            <p:nvPr/>
          </p:nvSpPr>
          <p:spPr>
            <a:xfrm>
              <a:off x="1698759" y="204358"/>
              <a:ext cx="28512" cy="13435"/>
            </a:xfrm>
            <a:custGeom>
              <a:rect b="b" l="l" r="r" t="t"/>
              <a:pathLst>
                <a:path extrusionOk="0" h="270" w="573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9"/>
            <p:cNvSpPr/>
            <p:nvPr/>
          </p:nvSpPr>
          <p:spPr>
            <a:xfrm>
              <a:off x="1978510" y="202666"/>
              <a:ext cx="15127" cy="77128"/>
            </a:xfrm>
            <a:custGeom>
              <a:rect b="b" l="l" r="r" t="t"/>
              <a:pathLst>
                <a:path extrusionOk="0" h="1550" w="304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9"/>
            <p:cNvSpPr/>
            <p:nvPr/>
          </p:nvSpPr>
          <p:spPr>
            <a:xfrm>
              <a:off x="1956765" y="217744"/>
              <a:ext cx="11743" cy="41948"/>
            </a:xfrm>
            <a:custGeom>
              <a:rect b="b" l="l" r="r" t="t"/>
              <a:pathLst>
                <a:path extrusionOk="0" h="843" w="236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9"/>
            <p:cNvSpPr/>
            <p:nvPr/>
          </p:nvSpPr>
          <p:spPr>
            <a:xfrm>
              <a:off x="1485985" y="92100"/>
              <a:ext cx="174309" cy="150823"/>
            </a:xfrm>
            <a:custGeom>
              <a:rect b="b" l="l" r="r" t="t"/>
              <a:pathLst>
                <a:path extrusionOk="0" h="3031" w="3503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9"/>
            <p:cNvSpPr/>
            <p:nvPr/>
          </p:nvSpPr>
          <p:spPr>
            <a:xfrm>
              <a:off x="1697067" y="227795"/>
              <a:ext cx="28562" cy="15127"/>
            </a:xfrm>
            <a:custGeom>
              <a:rect b="b" l="l" r="r" t="t"/>
              <a:pathLst>
                <a:path extrusionOk="0" h="304" w="574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4" name="Google Shape;1454;p9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455" name="Google Shape;1455;p9"/>
            <p:cNvSpPr/>
            <p:nvPr/>
          </p:nvSpPr>
          <p:spPr>
            <a:xfrm>
              <a:off x="6773284" y="2228147"/>
              <a:ext cx="88871" cy="36922"/>
            </a:xfrm>
            <a:custGeom>
              <a:rect b="b" l="l" r="r" t="t"/>
              <a:pathLst>
                <a:path extrusionOk="0" h="742" w="1786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9"/>
            <p:cNvSpPr/>
            <p:nvPr/>
          </p:nvSpPr>
          <p:spPr>
            <a:xfrm>
              <a:off x="6726410" y="2104195"/>
              <a:ext cx="135745" cy="48616"/>
            </a:xfrm>
            <a:custGeom>
              <a:rect b="b" l="l" r="r" t="t"/>
              <a:pathLst>
                <a:path extrusionOk="0" h="977" w="2728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9"/>
            <p:cNvSpPr/>
            <p:nvPr/>
          </p:nvSpPr>
          <p:spPr>
            <a:xfrm>
              <a:off x="6746513" y="2144401"/>
              <a:ext cx="115642" cy="43590"/>
            </a:xfrm>
            <a:custGeom>
              <a:rect b="b" l="l" r="r" t="t"/>
              <a:pathLst>
                <a:path extrusionOk="0" h="876" w="2324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9"/>
            <p:cNvSpPr/>
            <p:nvPr/>
          </p:nvSpPr>
          <p:spPr>
            <a:xfrm>
              <a:off x="6793387" y="2305226"/>
              <a:ext cx="68768" cy="31846"/>
            </a:xfrm>
            <a:custGeom>
              <a:rect b="b" l="l" r="r" t="t"/>
              <a:pathLst>
                <a:path extrusionOk="0" h="640" w="1382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9"/>
            <p:cNvSpPr/>
            <p:nvPr/>
          </p:nvSpPr>
          <p:spPr>
            <a:xfrm>
              <a:off x="6726410" y="2055580"/>
              <a:ext cx="135745" cy="50307"/>
            </a:xfrm>
            <a:custGeom>
              <a:rect b="b" l="l" r="r" t="t"/>
              <a:pathLst>
                <a:path extrusionOk="0" h="1011" w="2728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9"/>
            <p:cNvSpPr/>
            <p:nvPr/>
          </p:nvSpPr>
          <p:spPr>
            <a:xfrm>
              <a:off x="6776668" y="2268353"/>
              <a:ext cx="85488" cy="38564"/>
            </a:xfrm>
            <a:custGeom>
              <a:rect b="b" l="l" r="r" t="t"/>
              <a:pathLst>
                <a:path extrusionOk="0" h="775" w="1718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9"/>
            <p:cNvSpPr/>
            <p:nvPr/>
          </p:nvSpPr>
          <p:spPr>
            <a:xfrm>
              <a:off x="5994291" y="2241533"/>
              <a:ext cx="321698" cy="110616"/>
            </a:xfrm>
            <a:custGeom>
              <a:rect b="b" l="l" r="r" t="t"/>
              <a:pathLst>
                <a:path extrusionOk="0" h="2223" w="6465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9"/>
            <p:cNvSpPr/>
            <p:nvPr/>
          </p:nvSpPr>
          <p:spPr>
            <a:xfrm>
              <a:off x="6123269" y="2578308"/>
              <a:ext cx="474163" cy="135745"/>
            </a:xfrm>
            <a:custGeom>
              <a:rect b="b" l="l" r="r" t="t"/>
              <a:pathLst>
                <a:path extrusionOk="0" h="2728" w="9529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9"/>
            <p:cNvSpPr/>
            <p:nvPr/>
          </p:nvSpPr>
          <p:spPr>
            <a:xfrm>
              <a:off x="5691054" y="2422510"/>
              <a:ext cx="236260" cy="217800"/>
            </a:xfrm>
            <a:custGeom>
              <a:rect b="b" l="l" r="r" t="t"/>
              <a:pathLst>
                <a:path extrusionOk="0" h="4377" w="4748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9"/>
            <p:cNvSpPr/>
            <p:nvPr/>
          </p:nvSpPr>
          <p:spPr>
            <a:xfrm>
              <a:off x="6800105" y="2340406"/>
              <a:ext cx="62051" cy="30204"/>
            </a:xfrm>
            <a:custGeom>
              <a:rect b="b" l="l" r="r" t="t"/>
              <a:pathLst>
                <a:path extrusionOk="0" h="607" w="1247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9"/>
            <p:cNvSpPr/>
            <p:nvPr/>
          </p:nvSpPr>
          <p:spPr>
            <a:xfrm>
              <a:off x="5654182" y="1903115"/>
              <a:ext cx="1207974" cy="1445876"/>
            </a:xfrm>
            <a:custGeom>
              <a:rect b="b" l="l" r="r" t="t"/>
              <a:pathLst>
                <a:path extrusionOk="0" h="29057" w="24276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9"/>
            <p:cNvSpPr/>
            <p:nvPr/>
          </p:nvSpPr>
          <p:spPr>
            <a:xfrm>
              <a:off x="6823542" y="2472767"/>
              <a:ext cx="38614" cy="16769"/>
            </a:xfrm>
            <a:custGeom>
              <a:rect b="b" l="l" r="r" t="t"/>
              <a:pathLst>
                <a:path extrusionOk="0" h="337" w="776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9"/>
            <p:cNvSpPr/>
            <p:nvPr/>
          </p:nvSpPr>
          <p:spPr>
            <a:xfrm>
              <a:off x="6810156" y="2378920"/>
              <a:ext cx="51999" cy="28512"/>
            </a:xfrm>
            <a:custGeom>
              <a:rect b="b" l="l" r="r" t="t"/>
              <a:pathLst>
                <a:path extrusionOk="0" h="573" w="1045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9"/>
            <p:cNvSpPr/>
            <p:nvPr/>
          </p:nvSpPr>
          <p:spPr>
            <a:xfrm>
              <a:off x="6842003" y="2509590"/>
              <a:ext cx="20153" cy="16819"/>
            </a:xfrm>
            <a:custGeom>
              <a:rect b="b" l="l" r="r" t="t"/>
              <a:pathLst>
                <a:path extrusionOk="0" h="338" w="405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9" name="Google Shape;1469;p9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470" name="Google Shape;1470;p9"/>
            <p:cNvSpPr/>
            <p:nvPr/>
          </p:nvSpPr>
          <p:spPr>
            <a:xfrm>
              <a:off x="5825057" y="3508074"/>
              <a:ext cx="1037098" cy="1476031"/>
            </a:xfrm>
            <a:custGeom>
              <a:rect b="b" l="l" r="r" t="t"/>
              <a:pathLst>
                <a:path extrusionOk="0" h="29663" w="20842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9"/>
            <p:cNvSpPr/>
            <p:nvPr/>
          </p:nvSpPr>
          <p:spPr>
            <a:xfrm>
              <a:off x="6848670" y="3911827"/>
              <a:ext cx="13485" cy="28562"/>
            </a:xfrm>
            <a:custGeom>
              <a:rect b="b" l="l" r="r" t="t"/>
              <a:pathLst>
                <a:path extrusionOk="0" h="574" w="271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9"/>
            <p:cNvSpPr/>
            <p:nvPr/>
          </p:nvSpPr>
          <p:spPr>
            <a:xfrm>
              <a:off x="6845336" y="3940339"/>
              <a:ext cx="16819" cy="50307"/>
            </a:xfrm>
            <a:custGeom>
              <a:rect b="b" l="l" r="r" t="t"/>
              <a:pathLst>
                <a:path extrusionOk="0" h="1011" w="338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3" name="Google Shape;1473;p9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474" name="Google Shape;1474;p9"/>
            <p:cNvSpPr/>
            <p:nvPr/>
          </p:nvSpPr>
          <p:spPr>
            <a:xfrm>
              <a:off x="4117941" y="4942157"/>
              <a:ext cx="124002" cy="132411"/>
            </a:xfrm>
            <a:custGeom>
              <a:rect b="b" l="l" r="r" t="t"/>
              <a:pathLst>
                <a:path extrusionOk="0" h="2661" w="2492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9"/>
            <p:cNvSpPr/>
            <p:nvPr/>
          </p:nvSpPr>
          <p:spPr>
            <a:xfrm>
              <a:off x="4171533" y="4979029"/>
              <a:ext cx="33538" cy="35230"/>
            </a:xfrm>
            <a:custGeom>
              <a:rect b="b" l="l" r="r" t="t"/>
              <a:pathLst>
                <a:path extrusionOk="0" h="708" w="674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9"/>
            <p:cNvSpPr/>
            <p:nvPr/>
          </p:nvSpPr>
          <p:spPr>
            <a:xfrm>
              <a:off x="3876655" y="5019235"/>
              <a:ext cx="26870" cy="35230"/>
            </a:xfrm>
            <a:custGeom>
              <a:rect b="b" l="l" r="r" t="t"/>
              <a:pathLst>
                <a:path extrusionOk="0" h="708" w="54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9"/>
            <p:cNvSpPr/>
            <p:nvPr/>
          </p:nvSpPr>
          <p:spPr>
            <a:xfrm>
              <a:off x="2377237" y="4851694"/>
              <a:ext cx="134103" cy="77128"/>
            </a:xfrm>
            <a:custGeom>
              <a:rect b="b" l="l" r="r" t="t"/>
              <a:pathLst>
                <a:path extrusionOk="0" h="1550" w="2695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9"/>
            <p:cNvSpPr/>
            <p:nvPr/>
          </p:nvSpPr>
          <p:spPr>
            <a:xfrm>
              <a:off x="4019068" y="5000824"/>
              <a:ext cx="31896" cy="8409"/>
            </a:xfrm>
            <a:custGeom>
              <a:rect b="b" l="l" r="r" t="t"/>
              <a:pathLst>
                <a:path extrusionOk="0" h="169" w="641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9"/>
            <p:cNvSpPr/>
            <p:nvPr/>
          </p:nvSpPr>
          <p:spPr>
            <a:xfrm>
              <a:off x="3962093" y="4940515"/>
              <a:ext cx="139129" cy="132362"/>
            </a:xfrm>
            <a:custGeom>
              <a:rect b="b" l="l" r="r" t="t"/>
              <a:pathLst>
                <a:path extrusionOk="0" h="2660" w="2796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9"/>
            <p:cNvSpPr/>
            <p:nvPr/>
          </p:nvSpPr>
          <p:spPr>
            <a:xfrm>
              <a:off x="3581827" y="4848360"/>
              <a:ext cx="134053" cy="83796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9"/>
            <p:cNvSpPr/>
            <p:nvPr/>
          </p:nvSpPr>
          <p:spPr>
            <a:xfrm>
              <a:off x="3539929" y="4942157"/>
              <a:ext cx="120668" cy="129077"/>
            </a:xfrm>
            <a:custGeom>
              <a:rect b="b" l="l" r="r" t="t"/>
              <a:pathLst>
                <a:path extrusionOk="0" h="2594" w="2425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9"/>
            <p:cNvSpPr/>
            <p:nvPr/>
          </p:nvSpPr>
          <p:spPr>
            <a:xfrm>
              <a:off x="4193327" y="5087904"/>
              <a:ext cx="122310" cy="58717"/>
            </a:xfrm>
            <a:custGeom>
              <a:rect b="b" l="l" r="r" t="t"/>
              <a:pathLst>
                <a:path extrusionOk="0" h="1180" w="2458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9"/>
            <p:cNvSpPr/>
            <p:nvPr/>
          </p:nvSpPr>
          <p:spPr>
            <a:xfrm>
              <a:off x="4339075" y="5086262"/>
              <a:ext cx="129028" cy="60359"/>
            </a:xfrm>
            <a:custGeom>
              <a:rect b="b" l="l" r="r" t="t"/>
              <a:pathLst>
                <a:path extrusionOk="0" h="1213" w="2593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9"/>
            <p:cNvSpPr/>
            <p:nvPr/>
          </p:nvSpPr>
          <p:spPr>
            <a:xfrm>
              <a:off x="2424160" y="5041030"/>
              <a:ext cx="26870" cy="6718"/>
            </a:xfrm>
            <a:custGeom>
              <a:rect b="b" l="l" r="r" t="t"/>
              <a:pathLst>
                <a:path extrusionOk="0" h="135" w="54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9"/>
            <p:cNvSpPr/>
            <p:nvPr/>
          </p:nvSpPr>
          <p:spPr>
            <a:xfrm>
              <a:off x="3826397" y="4948875"/>
              <a:ext cx="129077" cy="127386"/>
            </a:xfrm>
            <a:custGeom>
              <a:rect b="b" l="l" r="r" t="t"/>
              <a:pathLst>
                <a:path extrusionOk="0" h="2560" w="2594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9"/>
            <p:cNvSpPr/>
            <p:nvPr/>
          </p:nvSpPr>
          <p:spPr>
            <a:xfrm>
              <a:off x="2375595" y="4948875"/>
              <a:ext cx="125694" cy="125694"/>
            </a:xfrm>
            <a:custGeom>
              <a:rect b="b" l="l" r="r" t="t"/>
              <a:pathLst>
                <a:path extrusionOk="0" h="2526" w="2526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9"/>
            <p:cNvSpPr/>
            <p:nvPr/>
          </p:nvSpPr>
          <p:spPr>
            <a:xfrm>
              <a:off x="3684034" y="4945541"/>
              <a:ext cx="129028" cy="129028"/>
            </a:xfrm>
            <a:custGeom>
              <a:rect b="b" l="l" r="r" t="t"/>
              <a:pathLst>
                <a:path extrusionOk="0" h="2593" w="2593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9"/>
            <p:cNvSpPr/>
            <p:nvPr/>
          </p:nvSpPr>
          <p:spPr>
            <a:xfrm>
              <a:off x="3735934" y="5022569"/>
              <a:ext cx="25179" cy="31896"/>
            </a:xfrm>
            <a:custGeom>
              <a:rect b="b" l="l" r="r" t="t"/>
              <a:pathLst>
                <a:path extrusionOk="0" h="641" w="506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9"/>
            <p:cNvSpPr/>
            <p:nvPr/>
          </p:nvSpPr>
          <p:spPr>
            <a:xfrm>
              <a:off x="2422469" y="5014210"/>
              <a:ext cx="25179" cy="20153"/>
            </a:xfrm>
            <a:custGeom>
              <a:rect b="b" l="l" r="r" t="t"/>
              <a:pathLst>
                <a:path extrusionOk="0" h="405" w="506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9"/>
            <p:cNvSpPr/>
            <p:nvPr/>
          </p:nvSpPr>
          <p:spPr>
            <a:xfrm>
              <a:off x="3898450" y="5089596"/>
              <a:ext cx="134053" cy="57025"/>
            </a:xfrm>
            <a:custGeom>
              <a:rect b="b" l="l" r="r" t="t"/>
              <a:pathLst>
                <a:path extrusionOk="0" h="1146" w="2694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9"/>
            <p:cNvSpPr/>
            <p:nvPr/>
          </p:nvSpPr>
          <p:spPr>
            <a:xfrm>
              <a:off x="2714012" y="5019235"/>
              <a:ext cx="28512" cy="31896"/>
            </a:xfrm>
            <a:custGeom>
              <a:rect b="b" l="l" r="r" t="t"/>
              <a:pathLst>
                <a:path extrusionOk="0" h="641" w="573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9"/>
            <p:cNvSpPr/>
            <p:nvPr/>
          </p:nvSpPr>
          <p:spPr>
            <a:xfrm>
              <a:off x="2978686" y="4853385"/>
              <a:ext cx="132411" cy="82154"/>
            </a:xfrm>
            <a:custGeom>
              <a:rect b="b" l="l" r="r" t="t"/>
              <a:pathLst>
                <a:path extrusionOk="0" h="1651" w="2661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9"/>
            <p:cNvSpPr/>
            <p:nvPr/>
          </p:nvSpPr>
          <p:spPr>
            <a:xfrm>
              <a:off x="3611981" y="5086262"/>
              <a:ext cx="129028" cy="60359"/>
            </a:xfrm>
            <a:custGeom>
              <a:rect b="b" l="l" r="r" t="t"/>
              <a:pathLst>
                <a:path extrusionOk="0" h="1213" w="2593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9"/>
            <p:cNvSpPr/>
            <p:nvPr/>
          </p:nvSpPr>
          <p:spPr>
            <a:xfrm>
              <a:off x="3427670" y="4851694"/>
              <a:ext cx="137437" cy="82154"/>
            </a:xfrm>
            <a:custGeom>
              <a:rect b="b" l="l" r="r" t="t"/>
              <a:pathLst>
                <a:path extrusionOk="0" h="1651" w="2762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9"/>
            <p:cNvSpPr/>
            <p:nvPr/>
          </p:nvSpPr>
          <p:spPr>
            <a:xfrm>
              <a:off x="2523034" y="4848360"/>
              <a:ext cx="134053" cy="83796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9"/>
            <p:cNvSpPr/>
            <p:nvPr/>
          </p:nvSpPr>
          <p:spPr>
            <a:xfrm>
              <a:off x="4178250" y="4846668"/>
              <a:ext cx="139079" cy="87180"/>
            </a:xfrm>
            <a:custGeom>
              <a:rect b="b" l="l" r="r" t="t"/>
              <a:pathLst>
                <a:path extrusionOk="0" h="1752" w="2795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9"/>
            <p:cNvSpPr/>
            <p:nvPr/>
          </p:nvSpPr>
          <p:spPr>
            <a:xfrm>
              <a:off x="3727574" y="4851694"/>
              <a:ext cx="139079" cy="80462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9"/>
            <p:cNvSpPr/>
            <p:nvPr/>
          </p:nvSpPr>
          <p:spPr>
            <a:xfrm>
              <a:off x="2667089" y="4943849"/>
              <a:ext cx="129028" cy="130720"/>
            </a:xfrm>
            <a:custGeom>
              <a:rect b="b" l="l" r="r" t="t"/>
              <a:pathLst>
                <a:path extrusionOk="0" h="2627" w="2593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9"/>
            <p:cNvSpPr/>
            <p:nvPr/>
          </p:nvSpPr>
          <p:spPr>
            <a:xfrm>
              <a:off x="2668781" y="4851694"/>
              <a:ext cx="139079" cy="80462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9"/>
            <p:cNvSpPr/>
            <p:nvPr/>
          </p:nvSpPr>
          <p:spPr>
            <a:xfrm>
              <a:off x="2737449" y="5089596"/>
              <a:ext cx="118976" cy="57025"/>
            </a:xfrm>
            <a:custGeom>
              <a:rect b="b" l="l" r="r" t="t"/>
              <a:pathLst>
                <a:path extrusionOk="0" h="1146" w="2391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9"/>
            <p:cNvSpPr/>
            <p:nvPr/>
          </p:nvSpPr>
          <p:spPr>
            <a:xfrm>
              <a:off x="3756037" y="5086262"/>
              <a:ext cx="122360" cy="60359"/>
            </a:xfrm>
            <a:custGeom>
              <a:rect b="b" l="l" r="r" t="t"/>
              <a:pathLst>
                <a:path extrusionOk="0" h="1213" w="2459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9"/>
            <p:cNvSpPr/>
            <p:nvPr/>
          </p:nvSpPr>
          <p:spPr>
            <a:xfrm>
              <a:off x="2821195" y="4848360"/>
              <a:ext cx="135795" cy="83796"/>
            </a:xfrm>
            <a:custGeom>
              <a:rect b="b" l="l" r="r" t="t"/>
              <a:pathLst>
                <a:path extrusionOk="0" h="1684" w="2729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9"/>
            <p:cNvSpPr/>
            <p:nvPr/>
          </p:nvSpPr>
          <p:spPr>
            <a:xfrm>
              <a:off x="3880039" y="4848360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9"/>
            <p:cNvSpPr/>
            <p:nvPr/>
          </p:nvSpPr>
          <p:spPr>
            <a:xfrm>
              <a:off x="4397692" y="5030979"/>
              <a:ext cx="48616" cy="23487"/>
            </a:xfrm>
            <a:custGeom>
              <a:rect b="b" l="l" r="r" t="t"/>
              <a:pathLst>
                <a:path extrusionOk="0" h="472" w="977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9"/>
            <p:cNvSpPr/>
            <p:nvPr/>
          </p:nvSpPr>
          <p:spPr>
            <a:xfrm>
              <a:off x="4332357" y="4850051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9"/>
            <p:cNvSpPr/>
            <p:nvPr/>
          </p:nvSpPr>
          <p:spPr>
            <a:xfrm>
              <a:off x="4260304" y="4945541"/>
              <a:ext cx="206106" cy="129028"/>
            </a:xfrm>
            <a:custGeom>
              <a:rect b="b" l="l" r="r" t="t"/>
              <a:pathLst>
                <a:path extrusionOk="0" h="2593" w="4142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9"/>
            <p:cNvSpPr/>
            <p:nvPr/>
          </p:nvSpPr>
          <p:spPr>
            <a:xfrm>
              <a:off x="2576625" y="5015902"/>
              <a:ext cx="18461" cy="35230"/>
            </a:xfrm>
            <a:custGeom>
              <a:rect b="b" l="l" r="r" t="t"/>
              <a:pathLst>
                <a:path extrusionOk="0" h="708" w="371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9"/>
            <p:cNvSpPr/>
            <p:nvPr/>
          </p:nvSpPr>
          <p:spPr>
            <a:xfrm>
              <a:off x="4037479" y="4853385"/>
              <a:ext cx="132411" cy="82154"/>
            </a:xfrm>
            <a:custGeom>
              <a:rect b="b" l="l" r="r" t="t"/>
              <a:pathLst>
                <a:path extrusionOk="0" h="1651" w="2661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9"/>
            <p:cNvSpPr/>
            <p:nvPr/>
          </p:nvSpPr>
          <p:spPr>
            <a:xfrm>
              <a:off x="2590011" y="5091288"/>
              <a:ext cx="129077" cy="55333"/>
            </a:xfrm>
            <a:custGeom>
              <a:rect b="b" l="l" r="r" t="t"/>
              <a:pathLst>
                <a:path extrusionOk="0" h="1112" w="2594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9"/>
            <p:cNvSpPr/>
            <p:nvPr/>
          </p:nvSpPr>
          <p:spPr>
            <a:xfrm>
              <a:off x="2518008" y="4947183"/>
              <a:ext cx="124002" cy="129077"/>
            </a:xfrm>
            <a:custGeom>
              <a:rect b="b" l="l" r="r" t="t"/>
              <a:pathLst>
                <a:path extrusionOk="0" h="2594" w="2492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9"/>
            <p:cNvSpPr/>
            <p:nvPr/>
          </p:nvSpPr>
          <p:spPr>
            <a:xfrm>
              <a:off x="3462851" y="5089596"/>
              <a:ext cx="124052" cy="57025"/>
            </a:xfrm>
            <a:custGeom>
              <a:rect b="b" l="l" r="r" t="t"/>
              <a:pathLst>
                <a:path extrusionOk="0" h="1146" w="2493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9"/>
            <p:cNvSpPr/>
            <p:nvPr/>
          </p:nvSpPr>
          <p:spPr>
            <a:xfrm>
              <a:off x="2370569" y="5084570"/>
              <a:ext cx="211132" cy="62051"/>
            </a:xfrm>
            <a:custGeom>
              <a:rect b="b" l="l" r="r" t="t"/>
              <a:pathLst>
                <a:path extrusionOk="0" h="1247" w="4243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9"/>
            <p:cNvSpPr/>
            <p:nvPr/>
          </p:nvSpPr>
          <p:spPr>
            <a:xfrm>
              <a:off x="3586853" y="5024261"/>
              <a:ext cx="23487" cy="26870"/>
            </a:xfrm>
            <a:custGeom>
              <a:rect b="b" l="l" r="r" t="t"/>
              <a:pathLst>
                <a:path extrusionOk="0" h="540" w="472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9"/>
            <p:cNvSpPr/>
            <p:nvPr/>
          </p:nvSpPr>
          <p:spPr>
            <a:xfrm>
              <a:off x="3313770" y="5089596"/>
              <a:ext cx="124002" cy="57025"/>
            </a:xfrm>
            <a:custGeom>
              <a:rect b="b" l="l" r="r" t="t"/>
              <a:pathLst>
                <a:path extrusionOk="0" h="1146" w="2492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9"/>
            <p:cNvSpPr/>
            <p:nvPr/>
          </p:nvSpPr>
          <p:spPr>
            <a:xfrm>
              <a:off x="3444439" y="5022569"/>
              <a:ext cx="18461" cy="30204"/>
            </a:xfrm>
            <a:custGeom>
              <a:rect b="b" l="l" r="r" t="t"/>
              <a:pathLst>
                <a:path extrusionOk="0" h="607" w="371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9"/>
            <p:cNvSpPr/>
            <p:nvPr/>
          </p:nvSpPr>
          <p:spPr>
            <a:xfrm>
              <a:off x="2866477" y="5020927"/>
              <a:ext cx="25179" cy="31846"/>
            </a:xfrm>
            <a:custGeom>
              <a:rect b="b" l="l" r="r" t="t"/>
              <a:pathLst>
                <a:path extrusionOk="0" h="640" w="506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9"/>
            <p:cNvSpPr/>
            <p:nvPr/>
          </p:nvSpPr>
          <p:spPr>
            <a:xfrm>
              <a:off x="2811144" y="4943849"/>
              <a:ext cx="122360" cy="127386"/>
            </a:xfrm>
            <a:custGeom>
              <a:rect b="b" l="l" r="r" t="t"/>
              <a:pathLst>
                <a:path extrusionOk="0" h="2560" w="2459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9"/>
            <p:cNvSpPr/>
            <p:nvPr/>
          </p:nvSpPr>
          <p:spPr>
            <a:xfrm>
              <a:off x="2951915" y="4947183"/>
              <a:ext cx="135745" cy="127386"/>
            </a:xfrm>
            <a:custGeom>
              <a:rect b="b" l="l" r="r" t="t"/>
              <a:pathLst>
                <a:path extrusionOk="0" h="2560" w="2728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9"/>
            <p:cNvSpPr/>
            <p:nvPr/>
          </p:nvSpPr>
          <p:spPr>
            <a:xfrm>
              <a:off x="3007198" y="5024261"/>
              <a:ext cx="28512" cy="31896"/>
            </a:xfrm>
            <a:custGeom>
              <a:rect b="b" l="l" r="r" t="t"/>
              <a:pathLst>
                <a:path extrusionOk="0" h="641" w="573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9"/>
            <p:cNvSpPr/>
            <p:nvPr/>
          </p:nvSpPr>
          <p:spPr>
            <a:xfrm>
              <a:off x="3166331" y="5099648"/>
              <a:ext cx="8409" cy="46973"/>
            </a:xfrm>
            <a:custGeom>
              <a:rect b="b" l="l" r="r" t="t"/>
              <a:pathLst>
                <a:path extrusionOk="0" h="944" w="169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9"/>
            <p:cNvSpPr/>
            <p:nvPr/>
          </p:nvSpPr>
          <p:spPr>
            <a:xfrm>
              <a:off x="2879863" y="5092930"/>
              <a:ext cx="129028" cy="53691"/>
            </a:xfrm>
            <a:custGeom>
              <a:rect b="b" l="l" r="r" t="t"/>
              <a:pathLst>
                <a:path extrusionOk="0" h="1079" w="2593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9"/>
            <p:cNvSpPr/>
            <p:nvPr/>
          </p:nvSpPr>
          <p:spPr>
            <a:xfrm>
              <a:off x="3099304" y="4943849"/>
              <a:ext cx="125694" cy="135745"/>
            </a:xfrm>
            <a:custGeom>
              <a:rect b="b" l="l" r="r" t="t"/>
              <a:pathLst>
                <a:path extrusionOk="0" h="2728" w="2526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9"/>
            <p:cNvSpPr/>
            <p:nvPr/>
          </p:nvSpPr>
          <p:spPr>
            <a:xfrm>
              <a:off x="3295359" y="5022569"/>
              <a:ext cx="28512" cy="30204"/>
            </a:xfrm>
            <a:custGeom>
              <a:rect b="b" l="l" r="r" t="t"/>
              <a:pathLst>
                <a:path extrusionOk="0" h="607" w="573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9"/>
            <p:cNvSpPr/>
            <p:nvPr/>
          </p:nvSpPr>
          <p:spPr>
            <a:xfrm>
              <a:off x="3273564" y="4850051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9"/>
            <p:cNvSpPr/>
            <p:nvPr/>
          </p:nvSpPr>
          <p:spPr>
            <a:xfrm>
              <a:off x="3157971" y="5087904"/>
              <a:ext cx="137437" cy="58717"/>
            </a:xfrm>
            <a:custGeom>
              <a:rect b="b" l="l" r="r" t="t"/>
              <a:pathLst>
                <a:path extrusionOk="0" h="1180" w="2762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9"/>
            <p:cNvSpPr/>
            <p:nvPr/>
          </p:nvSpPr>
          <p:spPr>
            <a:xfrm>
              <a:off x="3392490" y="4943849"/>
              <a:ext cx="130720" cy="132411"/>
            </a:xfrm>
            <a:custGeom>
              <a:rect b="b" l="l" r="r" t="t"/>
              <a:pathLst>
                <a:path extrusionOk="0" h="2661" w="2627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9"/>
            <p:cNvSpPr/>
            <p:nvPr/>
          </p:nvSpPr>
          <p:spPr>
            <a:xfrm>
              <a:off x="3154587" y="5027595"/>
              <a:ext cx="20153" cy="26870"/>
            </a:xfrm>
            <a:custGeom>
              <a:rect b="b" l="l" r="r" t="t"/>
              <a:pathLst>
                <a:path extrusionOk="0" h="540" w="405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9"/>
            <p:cNvSpPr/>
            <p:nvPr/>
          </p:nvSpPr>
          <p:spPr>
            <a:xfrm>
              <a:off x="3245051" y="4945541"/>
              <a:ext cx="125744" cy="132362"/>
            </a:xfrm>
            <a:custGeom>
              <a:rect b="b" l="l" r="r" t="t"/>
              <a:pathLst>
                <a:path extrusionOk="0" h="2660" w="2527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9"/>
            <p:cNvSpPr/>
            <p:nvPr/>
          </p:nvSpPr>
          <p:spPr>
            <a:xfrm>
              <a:off x="3119407" y="4846668"/>
              <a:ext cx="139129" cy="87180"/>
            </a:xfrm>
            <a:custGeom>
              <a:rect b="b" l="l" r="r" t="t"/>
              <a:pathLst>
                <a:path extrusionOk="0" h="1752" w="2796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9"/>
            <p:cNvSpPr/>
            <p:nvPr/>
          </p:nvSpPr>
          <p:spPr>
            <a:xfrm>
              <a:off x="3023918" y="5096314"/>
              <a:ext cx="127386" cy="50307"/>
            </a:xfrm>
            <a:custGeom>
              <a:rect b="b" l="l" r="r" t="t"/>
              <a:pathLst>
                <a:path extrusionOk="0" h="1011" w="256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9"/>
            <p:cNvSpPr/>
            <p:nvPr/>
          </p:nvSpPr>
          <p:spPr>
            <a:xfrm>
              <a:off x="2330363" y="4724358"/>
              <a:ext cx="2218152" cy="422263"/>
            </a:xfrm>
            <a:custGeom>
              <a:rect b="b" l="l" r="r" t="t"/>
              <a:pathLst>
                <a:path extrusionOk="0" h="8486" w="44577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9"/>
            <p:cNvSpPr/>
            <p:nvPr/>
          </p:nvSpPr>
          <p:spPr>
            <a:xfrm>
              <a:off x="4044197" y="5086262"/>
              <a:ext cx="127386" cy="60359"/>
            </a:xfrm>
            <a:custGeom>
              <a:rect b="b" l="l" r="r" t="t"/>
              <a:pathLst>
                <a:path extrusionOk="0" h="1213" w="256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" name="Google Shape;1533;p9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534" name="Google Shape;1534;p9"/>
            <p:cNvSpPr/>
            <p:nvPr/>
          </p:nvSpPr>
          <p:spPr>
            <a:xfrm>
              <a:off x="135698" y="3632076"/>
              <a:ext cx="366930" cy="1514545"/>
            </a:xfrm>
            <a:custGeom>
              <a:rect b="b" l="l" r="r" t="t"/>
              <a:pathLst>
                <a:path extrusionOk="0" h="30437" w="7374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9"/>
            <p:cNvSpPr/>
            <p:nvPr/>
          </p:nvSpPr>
          <p:spPr>
            <a:xfrm>
              <a:off x="201033" y="4280399"/>
              <a:ext cx="263081" cy="258055"/>
            </a:xfrm>
            <a:custGeom>
              <a:rect b="b" l="l" r="r" t="t"/>
              <a:pathLst>
                <a:path extrusionOk="0" h="5186" w="5287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9"/>
            <p:cNvSpPr/>
            <p:nvPr/>
          </p:nvSpPr>
          <p:spPr>
            <a:xfrm>
              <a:off x="397038" y="4345734"/>
              <a:ext cx="30204" cy="20153"/>
            </a:xfrm>
            <a:custGeom>
              <a:rect b="b" l="l" r="r" t="t"/>
              <a:pathLst>
                <a:path extrusionOk="0" h="405" w="607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9"/>
            <p:cNvSpPr/>
            <p:nvPr/>
          </p:nvSpPr>
          <p:spPr>
            <a:xfrm>
              <a:off x="256316" y="4325631"/>
              <a:ext cx="28512" cy="25179"/>
            </a:xfrm>
            <a:custGeom>
              <a:rect b="b" l="l" r="r" t="t"/>
              <a:pathLst>
                <a:path extrusionOk="0" h="506" w="573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9"/>
            <p:cNvSpPr/>
            <p:nvPr/>
          </p:nvSpPr>
          <p:spPr>
            <a:xfrm>
              <a:off x="217752" y="4367529"/>
              <a:ext cx="38614" cy="13435"/>
            </a:xfrm>
            <a:custGeom>
              <a:rect b="b" l="l" r="r" t="t"/>
              <a:pathLst>
                <a:path extrusionOk="0" h="270" w="776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9"/>
            <p:cNvSpPr/>
            <p:nvPr/>
          </p:nvSpPr>
          <p:spPr>
            <a:xfrm>
              <a:off x="159135" y="3657205"/>
              <a:ext cx="145797" cy="152514"/>
            </a:xfrm>
            <a:custGeom>
              <a:rect b="b" l="l" r="r" t="t"/>
              <a:pathLst>
                <a:path extrusionOk="0" h="3065" w="293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9"/>
            <p:cNvSpPr/>
            <p:nvPr/>
          </p:nvSpPr>
          <p:spPr>
            <a:xfrm>
              <a:off x="311600" y="4302194"/>
              <a:ext cx="13435" cy="33538"/>
            </a:xfrm>
            <a:custGeom>
              <a:rect b="b" l="l" r="r" t="t"/>
              <a:pathLst>
                <a:path extrusionOk="0" h="674" w="27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9"/>
            <p:cNvSpPr/>
            <p:nvPr/>
          </p:nvSpPr>
          <p:spPr>
            <a:xfrm>
              <a:off x="308216" y="4352451"/>
              <a:ext cx="98923" cy="98923"/>
            </a:xfrm>
            <a:custGeom>
              <a:rect b="b" l="l" r="r" t="t"/>
              <a:pathLst>
                <a:path extrusionOk="0" h="1988" w="1988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9"/>
            <p:cNvSpPr/>
            <p:nvPr/>
          </p:nvSpPr>
          <p:spPr>
            <a:xfrm>
              <a:off x="385294" y="4484813"/>
              <a:ext cx="18461" cy="13435"/>
            </a:xfrm>
            <a:custGeom>
              <a:rect b="b" l="l" r="r" t="t"/>
              <a:pathLst>
                <a:path extrusionOk="0" h="270" w="371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9"/>
            <p:cNvSpPr/>
            <p:nvPr/>
          </p:nvSpPr>
          <p:spPr>
            <a:xfrm>
              <a:off x="380268" y="4828257"/>
              <a:ext cx="20153" cy="26870"/>
            </a:xfrm>
            <a:custGeom>
              <a:rect b="b" l="l" r="r" t="t"/>
              <a:pathLst>
                <a:path extrusionOk="0" h="540" w="405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9"/>
            <p:cNvSpPr/>
            <p:nvPr/>
          </p:nvSpPr>
          <p:spPr>
            <a:xfrm>
              <a:off x="420475" y="5047698"/>
              <a:ext cx="18511" cy="23536"/>
            </a:xfrm>
            <a:custGeom>
              <a:rect b="b" l="l" r="r" t="t"/>
              <a:pathLst>
                <a:path extrusionOk="0" h="473" w="372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9"/>
            <p:cNvSpPr/>
            <p:nvPr/>
          </p:nvSpPr>
          <p:spPr>
            <a:xfrm>
              <a:off x="400371" y="4942157"/>
              <a:ext cx="21845" cy="25179"/>
            </a:xfrm>
            <a:custGeom>
              <a:rect b="b" l="l" r="r" t="t"/>
              <a:pathLst>
                <a:path extrusionOk="0" h="506" w="439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9"/>
            <p:cNvSpPr/>
            <p:nvPr/>
          </p:nvSpPr>
          <p:spPr>
            <a:xfrm>
              <a:off x="398680" y="4886874"/>
              <a:ext cx="20203" cy="23536"/>
            </a:xfrm>
            <a:custGeom>
              <a:rect b="b" l="l" r="r" t="t"/>
              <a:pathLst>
                <a:path extrusionOk="0" h="473" w="406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9"/>
            <p:cNvSpPr/>
            <p:nvPr/>
          </p:nvSpPr>
          <p:spPr>
            <a:xfrm>
              <a:off x="413807" y="5002466"/>
              <a:ext cx="20153" cy="20153"/>
            </a:xfrm>
            <a:custGeom>
              <a:rect b="b" l="l" r="r" t="t"/>
              <a:pathLst>
                <a:path extrusionOk="0" h="405" w="405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9"/>
            <p:cNvSpPr/>
            <p:nvPr/>
          </p:nvSpPr>
          <p:spPr>
            <a:xfrm>
              <a:off x="432218" y="5108007"/>
              <a:ext cx="18461" cy="28562"/>
            </a:xfrm>
            <a:custGeom>
              <a:rect b="b" l="l" r="r" t="t"/>
              <a:pathLst>
                <a:path extrusionOk="0" h="574" w="371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9" name="Google Shape;1549;p9"/>
          <p:cNvSpPr txBox="1"/>
          <p:nvPr>
            <p:ph idx="1" type="body"/>
          </p:nvPr>
        </p:nvSpPr>
        <p:spPr>
          <a:xfrm>
            <a:off x="457200" y="4085775"/>
            <a:ext cx="82296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1550" name="Google Shape;1550;p9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5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rect b="b" l="l" r="r" t="t"/>
              <a:pathLst>
                <a:path extrusionOk="0" h="30908" w="1404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rect b="b" l="l" r="r" t="t"/>
              <a:pathLst>
                <a:path extrusionOk="0" h="473" w="405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rect b="b" l="l" r="r" t="t"/>
              <a:pathLst>
                <a:path extrusionOk="0" h="37137" w="1670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rect b="b" l="l" r="r" t="t"/>
            <a:pathLst>
              <a:path extrusionOk="0" h="17037" w="1670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17025" lIns="117025" spcFirstLastPara="1" rIns="117025" wrap="square" tIns="117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rect b="b" l="l" r="r" t="t"/>
              <a:pathLst>
                <a:path extrusionOk="0" h="6330" w="7779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rect b="b" l="l" r="r" t="t"/>
              <a:pathLst>
                <a:path extrusionOk="0" h="8148" w="19191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rect b="b" l="l" r="r" t="t"/>
              <a:pathLst>
                <a:path extrusionOk="0" h="5455" w="7946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rect b="b" l="l" r="r" t="t"/>
              <a:pathLst>
                <a:path extrusionOk="0" h="3468" w="7846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rect b="b" l="l" r="r" t="t"/>
              <a:pathLst>
                <a:path extrusionOk="0" h="270" w="573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rect b="b" l="l" r="r" t="t"/>
              <a:pathLst>
                <a:path extrusionOk="0" h="1550" w="304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rect b="b" l="l" r="r" t="t"/>
              <a:pathLst>
                <a:path extrusionOk="0" h="843" w="236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rect b="b" l="l" r="r" t="t"/>
              <a:pathLst>
                <a:path extrusionOk="0" h="3031" w="3503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rect b="b" l="l" r="r" t="t"/>
              <a:pathLst>
                <a:path extrusionOk="0" h="304" w="574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rect b="b" l="l" r="r" t="t"/>
              <a:pathLst>
                <a:path extrusionOk="0" h="742" w="1786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rect b="b" l="l" r="r" t="t"/>
              <a:pathLst>
                <a:path extrusionOk="0" h="977" w="2728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rect b="b" l="l" r="r" t="t"/>
              <a:pathLst>
                <a:path extrusionOk="0" h="876" w="2324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rect b="b" l="l" r="r" t="t"/>
              <a:pathLst>
                <a:path extrusionOk="0" h="640" w="1382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rect b="b" l="l" r="r" t="t"/>
              <a:pathLst>
                <a:path extrusionOk="0" h="1011" w="2728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rect b="b" l="l" r="r" t="t"/>
              <a:pathLst>
                <a:path extrusionOk="0" h="775" w="1718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rect b="b" l="l" r="r" t="t"/>
              <a:pathLst>
                <a:path extrusionOk="0" h="2223" w="6465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rect b="b" l="l" r="r" t="t"/>
              <a:pathLst>
                <a:path extrusionOk="0" h="2728" w="9529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rect b="b" l="l" r="r" t="t"/>
              <a:pathLst>
                <a:path extrusionOk="0" h="4377" w="4748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rect b="b" l="l" r="r" t="t"/>
              <a:pathLst>
                <a:path extrusionOk="0" h="607" w="1247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rect b="b" l="l" r="r" t="t"/>
              <a:pathLst>
                <a:path extrusionOk="0" h="29057" w="24276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rect b="b" l="l" r="r" t="t"/>
              <a:pathLst>
                <a:path extrusionOk="0" h="337" w="776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rect b="b" l="l" r="r" t="t"/>
              <a:pathLst>
                <a:path extrusionOk="0" h="573" w="1045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rect b="b" l="l" r="r" t="t"/>
              <a:pathLst>
                <a:path extrusionOk="0" h="338" w="405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rect b="b" l="l" r="r" t="t"/>
              <a:pathLst>
                <a:path extrusionOk="0" h="29663" w="20842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rect b="b" l="l" r="r" t="t"/>
              <a:pathLst>
                <a:path extrusionOk="0" h="574" w="271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rect b="b" l="l" r="r" t="t"/>
              <a:pathLst>
                <a:path extrusionOk="0" h="1011" w="338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rect b="b" l="l" r="r" t="t"/>
              <a:pathLst>
                <a:path extrusionOk="0" h="2661" w="2492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rect b="b" l="l" r="r" t="t"/>
              <a:pathLst>
                <a:path extrusionOk="0" h="708" w="674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rect b="b" l="l" r="r" t="t"/>
              <a:pathLst>
                <a:path extrusionOk="0" h="708" w="54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rect b="b" l="l" r="r" t="t"/>
              <a:pathLst>
                <a:path extrusionOk="0" h="1550" w="2695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rect b="b" l="l" r="r" t="t"/>
              <a:pathLst>
                <a:path extrusionOk="0" h="169" w="641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rect b="b" l="l" r="r" t="t"/>
              <a:pathLst>
                <a:path extrusionOk="0" h="2660" w="2796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rect b="b" l="l" r="r" t="t"/>
              <a:pathLst>
                <a:path extrusionOk="0" h="2594" w="2425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rect b="b" l="l" r="r" t="t"/>
              <a:pathLst>
                <a:path extrusionOk="0" h="1180" w="2458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rect b="b" l="l" r="r" t="t"/>
              <a:pathLst>
                <a:path extrusionOk="0" h="1213" w="2593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rect b="b" l="l" r="r" t="t"/>
              <a:pathLst>
                <a:path extrusionOk="0" h="135" w="54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rect b="b" l="l" r="r" t="t"/>
              <a:pathLst>
                <a:path extrusionOk="0" h="2560" w="2594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rect b="b" l="l" r="r" t="t"/>
              <a:pathLst>
                <a:path extrusionOk="0" h="2526" w="2526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rect b="b" l="l" r="r" t="t"/>
              <a:pathLst>
                <a:path extrusionOk="0" h="2593" w="2593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rect b="b" l="l" r="r" t="t"/>
              <a:pathLst>
                <a:path extrusionOk="0" h="641" w="506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rect b="b" l="l" r="r" t="t"/>
              <a:pathLst>
                <a:path extrusionOk="0" h="405" w="506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rect b="b" l="l" r="r" t="t"/>
              <a:pathLst>
                <a:path extrusionOk="0" h="1146" w="2694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rect b="b" l="l" r="r" t="t"/>
              <a:pathLst>
                <a:path extrusionOk="0" h="641" w="573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rect b="b" l="l" r="r" t="t"/>
              <a:pathLst>
                <a:path extrusionOk="0" h="1651" w="2661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rect b="b" l="l" r="r" t="t"/>
              <a:pathLst>
                <a:path extrusionOk="0" h="1213" w="2593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rect b="b" l="l" r="r" t="t"/>
              <a:pathLst>
                <a:path extrusionOk="0" h="1651" w="2762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rect b="b" l="l" r="r" t="t"/>
              <a:pathLst>
                <a:path extrusionOk="0" h="1752" w="2795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rect b="b" l="l" r="r" t="t"/>
              <a:pathLst>
                <a:path extrusionOk="0" h="2627" w="2593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rect b="b" l="l" r="r" t="t"/>
              <a:pathLst>
                <a:path extrusionOk="0" h="1146" w="2391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rect b="b" l="l" r="r" t="t"/>
              <a:pathLst>
                <a:path extrusionOk="0" h="1213" w="2459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rect b="b" l="l" r="r" t="t"/>
              <a:pathLst>
                <a:path extrusionOk="0" h="1684" w="2729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rect b="b" l="l" r="r" t="t"/>
              <a:pathLst>
                <a:path extrusionOk="0" h="472" w="977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rect b="b" l="l" r="r" t="t"/>
              <a:pathLst>
                <a:path extrusionOk="0" h="2593" w="4142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rect b="b" l="l" r="r" t="t"/>
              <a:pathLst>
                <a:path extrusionOk="0" h="708" w="371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rect b="b" l="l" r="r" t="t"/>
              <a:pathLst>
                <a:path extrusionOk="0" h="1651" w="2661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rect b="b" l="l" r="r" t="t"/>
              <a:pathLst>
                <a:path extrusionOk="0" h="1112" w="2594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rect b="b" l="l" r="r" t="t"/>
              <a:pathLst>
                <a:path extrusionOk="0" h="2594" w="2492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rect b="b" l="l" r="r" t="t"/>
              <a:pathLst>
                <a:path extrusionOk="0" h="1146" w="2493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rect b="b" l="l" r="r" t="t"/>
              <a:pathLst>
                <a:path extrusionOk="0" h="1247" w="4243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rect b="b" l="l" r="r" t="t"/>
              <a:pathLst>
                <a:path extrusionOk="0" h="540" w="472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rect b="b" l="l" r="r" t="t"/>
              <a:pathLst>
                <a:path extrusionOk="0" h="1146" w="2492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rect b="b" l="l" r="r" t="t"/>
              <a:pathLst>
                <a:path extrusionOk="0" h="607" w="371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rect b="b" l="l" r="r" t="t"/>
              <a:pathLst>
                <a:path extrusionOk="0" h="640" w="506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rect b="b" l="l" r="r" t="t"/>
              <a:pathLst>
                <a:path extrusionOk="0" h="2560" w="2459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rect b="b" l="l" r="r" t="t"/>
              <a:pathLst>
                <a:path extrusionOk="0" h="2560" w="2728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rect b="b" l="l" r="r" t="t"/>
              <a:pathLst>
                <a:path extrusionOk="0" h="641" w="573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rect b="b" l="l" r="r" t="t"/>
              <a:pathLst>
                <a:path extrusionOk="0" h="944" w="169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rect b="b" l="l" r="r" t="t"/>
              <a:pathLst>
                <a:path extrusionOk="0" h="1079" w="2593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rect b="b" l="l" r="r" t="t"/>
              <a:pathLst>
                <a:path extrusionOk="0" h="2728" w="2526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rect b="b" l="l" r="r" t="t"/>
              <a:pathLst>
                <a:path extrusionOk="0" h="607" w="573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rect b="b" l="l" r="r" t="t"/>
              <a:pathLst>
                <a:path extrusionOk="0" h="1180" w="2762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rect b="b" l="l" r="r" t="t"/>
              <a:pathLst>
                <a:path extrusionOk="0" h="2661" w="2627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rect b="b" l="l" r="r" t="t"/>
              <a:pathLst>
                <a:path extrusionOk="0" h="540" w="405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rect b="b" l="l" r="r" t="t"/>
              <a:pathLst>
                <a:path extrusionOk="0" h="2660" w="2527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rect b="b" l="l" r="r" t="t"/>
              <a:pathLst>
                <a:path extrusionOk="0" h="1752" w="2796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rect b="b" l="l" r="r" t="t"/>
              <a:pathLst>
                <a:path extrusionOk="0" h="1011" w="256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rect b="b" l="l" r="r" t="t"/>
              <a:pathLst>
                <a:path extrusionOk="0" h="8486" w="44577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rect b="b" l="l" r="r" t="t"/>
              <a:pathLst>
                <a:path extrusionOk="0" h="1213" w="256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rect b="b" l="l" r="r" t="t"/>
              <a:pathLst>
                <a:path extrusionOk="0" h="30437" w="7374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rect b="b" l="l" r="r" t="t"/>
              <a:pathLst>
                <a:path extrusionOk="0" h="5186" w="5287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rect b="b" l="l" r="r" t="t"/>
              <a:pathLst>
                <a:path extrusionOk="0" h="405" w="607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rect b="b" l="l" r="r" t="t"/>
              <a:pathLst>
                <a:path extrusionOk="0" h="506" w="573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rect b="b" l="l" r="r" t="t"/>
              <a:pathLst>
                <a:path extrusionOk="0" h="270" w="776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rect b="b" l="l" r="r" t="t"/>
              <a:pathLst>
                <a:path extrusionOk="0" h="3065" w="293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rect b="b" l="l" r="r" t="t"/>
              <a:pathLst>
                <a:path extrusionOk="0" h="674" w="27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rect b="b" l="l" r="r" t="t"/>
              <a:pathLst>
                <a:path extrusionOk="0" h="1988" w="1988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rect b="b" l="l" r="r" t="t"/>
              <a:pathLst>
                <a:path extrusionOk="0" h="270" w="371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rect b="b" l="l" r="r" t="t"/>
              <a:pathLst>
                <a:path extrusionOk="0" h="540" w="405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rect b="b" l="l" r="r" t="t"/>
              <a:pathLst>
                <a:path extrusionOk="0" h="473" w="372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rect b="b" l="l" r="r" t="t"/>
              <a:pathLst>
                <a:path extrusionOk="0" h="506" w="439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rect b="b" l="l" r="r" t="t"/>
              <a:pathLst>
                <a:path extrusionOk="0" h="473" w="406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rect b="b" l="l" r="r" t="t"/>
              <a:pathLst>
                <a:path extrusionOk="0" h="405" w="405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rect b="b" l="l" r="r" t="t"/>
              <a:pathLst>
                <a:path extrusionOk="0" h="574" w="371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b="1" sz="26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b="1" sz="26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b="1" sz="26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b="1" sz="26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b="1" sz="26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b="1" sz="26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b="1" sz="26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b="1" sz="26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b="1" sz="26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0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/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MySun Shines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8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22"/>
          <p:cNvSpPr txBox="1"/>
          <p:nvPr>
            <p:ph idx="1" type="body"/>
          </p:nvPr>
        </p:nvSpPr>
        <p:spPr>
          <a:xfrm>
            <a:off x="946500" y="727325"/>
            <a:ext cx="7251000" cy="40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INSERT INTO akun_p (nama_acc, nama_cust, email, nomor_telfon, alamat_rumah) VALUES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('AfghanAF', 'Afghan', 'afghan123@gmail.com', 08111243512, 'Jalan Pondok Ranji'),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('DistiraY', 'Yudhistira', 'yudhis123@gmail.com', 08111243512, 'Jalan Kebayoran Lama'),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('Kalulalulaa', 'Kalula', 'kalula123@gmail.com', 08111243512, 'Jalan Menteng'),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('Abu2Sasha', 'Sasha', 'sasha123@gmail.com', 08111243512, 'Jalan Pondok Labu'),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('Yohans', 'Yohan', 'yohan123@gmail.com', 08111243512, 'Jalan Kriweng');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INSERT INTO transaksi (id_p, nama_acc, nama_prod, nama_cust, jumlah, harga_prod, metode_transaksi) VALUES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(1, 'AfghanAF', (SELECT nama_prod FROM produk WHERE id_p = 1), (SELECT nama_cust FROM akun_p WHERE nama_acc = 'AfghanAF'), 1, (SELECT harga FROM produk WHERE id_p = 1), 'BNI'),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(3, 'Abu2Sasha', (SELECT nama_prod FROM produk WHERE id_p = 3), (SELECT nama_cust FROM akun_p WHERE nama_acc = 'Abu2Sasha'), 1, (SELECT harga FROM produk WHERE id_p = 3), 'BCA');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50" name="Google Shape;1950;p22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23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1956" name="Google Shape;1956;p23"/>
          <p:cNvSpPr txBox="1"/>
          <p:nvPr>
            <p:ph idx="4294967295" type="subTitle"/>
          </p:nvPr>
        </p:nvSpPr>
        <p:spPr>
          <a:xfrm>
            <a:off x="1715250" y="321588"/>
            <a:ext cx="5713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/>
              <a:t>Diagram Skenario</a:t>
            </a:r>
            <a:endParaRPr b="1" sz="3600"/>
          </a:p>
        </p:txBody>
      </p:sp>
      <p:pic>
        <p:nvPicPr>
          <p:cNvPr id="1957" name="Google Shape;19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063" y="1172450"/>
            <a:ext cx="6473875" cy="3343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24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3" name="Google Shape;1963;p24"/>
          <p:cNvSpPr txBox="1"/>
          <p:nvPr>
            <p:ph idx="4294967295" type="subTitle"/>
          </p:nvPr>
        </p:nvSpPr>
        <p:spPr>
          <a:xfrm>
            <a:off x="1715250" y="321588"/>
            <a:ext cx="5713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900"/>
              <a:t>Flowchart</a:t>
            </a:r>
            <a:endParaRPr b="1" sz="2900"/>
          </a:p>
        </p:txBody>
      </p:sp>
      <p:pic>
        <p:nvPicPr>
          <p:cNvPr id="1964" name="Google Shape;19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113" y="970101"/>
            <a:ext cx="6653775" cy="394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5"/>
          <p:cNvSpPr txBox="1"/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Struktur Kode Operasi CRUD</a:t>
            </a:r>
            <a:endParaRPr/>
          </a:p>
        </p:txBody>
      </p:sp>
      <p:sp>
        <p:nvSpPr>
          <p:cNvPr id="1970" name="Google Shape;1970;p25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4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26"/>
          <p:cNvSpPr txBox="1"/>
          <p:nvPr>
            <p:ph type="title"/>
          </p:nvPr>
        </p:nvSpPr>
        <p:spPr>
          <a:xfrm>
            <a:off x="3586375" y="0"/>
            <a:ext cx="1883700" cy="58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Create</a:t>
            </a:r>
            <a:endParaRPr sz="3000"/>
          </a:p>
        </p:txBody>
      </p:sp>
      <p:pic>
        <p:nvPicPr>
          <p:cNvPr id="1976" name="Google Shape;19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50" y="582900"/>
            <a:ext cx="8218096" cy="425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0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p27"/>
          <p:cNvSpPr txBox="1"/>
          <p:nvPr>
            <p:ph type="title"/>
          </p:nvPr>
        </p:nvSpPr>
        <p:spPr>
          <a:xfrm>
            <a:off x="3586375" y="0"/>
            <a:ext cx="1883700" cy="58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Create</a:t>
            </a:r>
            <a:endParaRPr sz="3000"/>
          </a:p>
        </p:txBody>
      </p:sp>
      <p:pic>
        <p:nvPicPr>
          <p:cNvPr id="1982" name="Google Shape;19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82900"/>
            <a:ext cx="8839199" cy="2344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6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" name="Google Shape;1987;p28"/>
          <p:cNvSpPr txBox="1"/>
          <p:nvPr>
            <p:ph type="title"/>
          </p:nvPr>
        </p:nvSpPr>
        <p:spPr>
          <a:xfrm>
            <a:off x="3586375" y="0"/>
            <a:ext cx="1883700" cy="58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Create</a:t>
            </a:r>
            <a:endParaRPr sz="3000"/>
          </a:p>
        </p:txBody>
      </p:sp>
      <p:pic>
        <p:nvPicPr>
          <p:cNvPr id="1988" name="Google Shape;19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688" y="582900"/>
            <a:ext cx="8162624" cy="425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2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29"/>
          <p:cNvSpPr txBox="1"/>
          <p:nvPr>
            <p:ph type="title"/>
          </p:nvPr>
        </p:nvSpPr>
        <p:spPr>
          <a:xfrm>
            <a:off x="3630150" y="0"/>
            <a:ext cx="1883700" cy="58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READ</a:t>
            </a:r>
            <a:endParaRPr sz="3000"/>
          </a:p>
        </p:txBody>
      </p:sp>
      <p:pic>
        <p:nvPicPr>
          <p:cNvPr id="1994" name="Google Shape;19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6675" y="582900"/>
            <a:ext cx="6189750" cy="349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8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p30"/>
          <p:cNvSpPr txBox="1"/>
          <p:nvPr>
            <p:ph type="title"/>
          </p:nvPr>
        </p:nvSpPr>
        <p:spPr>
          <a:xfrm>
            <a:off x="1131750" y="2172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</a:t>
            </a:r>
            <a:endParaRPr/>
          </a:p>
        </p:txBody>
      </p:sp>
      <p:sp>
        <p:nvSpPr>
          <p:cNvPr id="2000" name="Google Shape;2000;p30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1" name="Google Shape;200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9863" y="800125"/>
            <a:ext cx="3264271" cy="416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5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p31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7" name="Google Shape;2007;p31"/>
          <p:cNvSpPr txBox="1"/>
          <p:nvPr>
            <p:ph type="title"/>
          </p:nvPr>
        </p:nvSpPr>
        <p:spPr>
          <a:xfrm>
            <a:off x="3630150" y="0"/>
            <a:ext cx="1883700" cy="58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UPDATE</a:t>
            </a:r>
            <a:endParaRPr sz="3000"/>
          </a:p>
        </p:txBody>
      </p:sp>
      <p:pic>
        <p:nvPicPr>
          <p:cNvPr id="2008" name="Google Shape;200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900" y="582900"/>
            <a:ext cx="8672196" cy="425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/>
          <p:nvPr>
            <p:ph idx="4294967295" type="ctrTitle"/>
          </p:nvPr>
        </p:nvSpPr>
        <p:spPr>
          <a:xfrm>
            <a:off x="1715250" y="605744"/>
            <a:ext cx="5713500" cy="82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Hello!</a:t>
            </a:r>
            <a:endParaRPr sz="4800"/>
          </a:p>
        </p:txBody>
      </p:sp>
      <p:sp>
        <p:nvSpPr>
          <p:cNvPr id="1897" name="Google Shape;1897;p14"/>
          <p:cNvSpPr txBox="1"/>
          <p:nvPr>
            <p:ph idx="4294967295" type="subTitle"/>
          </p:nvPr>
        </p:nvSpPr>
        <p:spPr>
          <a:xfrm>
            <a:off x="1715250" y="1433738"/>
            <a:ext cx="5713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/>
              <a:t>Kelompok 5B</a:t>
            </a:r>
            <a:endParaRPr b="1" sz="3600"/>
          </a:p>
        </p:txBody>
      </p:sp>
      <p:sp>
        <p:nvSpPr>
          <p:cNvPr id="1898" name="Google Shape;1898;p14"/>
          <p:cNvSpPr txBox="1"/>
          <p:nvPr>
            <p:ph idx="4294967295" type="body"/>
          </p:nvPr>
        </p:nvSpPr>
        <p:spPr>
          <a:xfrm>
            <a:off x="1715250" y="2218544"/>
            <a:ext cx="5713500" cy="20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Chandra Halim N. (1906381584)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Faldy Syofra M. (1906355775)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M. Daffa Ajiputra (1906355781)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Yovan Yudhistira W. (1906381533)</a:t>
            </a:r>
            <a:endParaRPr sz="1800"/>
          </a:p>
        </p:txBody>
      </p:sp>
      <p:sp>
        <p:nvSpPr>
          <p:cNvPr id="1899" name="Google Shape;1899;p14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32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4" name="Google Shape;2014;p32"/>
          <p:cNvSpPr txBox="1"/>
          <p:nvPr>
            <p:ph type="title"/>
          </p:nvPr>
        </p:nvSpPr>
        <p:spPr>
          <a:xfrm>
            <a:off x="3630150" y="0"/>
            <a:ext cx="1883700" cy="58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UPDATE</a:t>
            </a:r>
            <a:endParaRPr sz="3000"/>
          </a:p>
        </p:txBody>
      </p:sp>
      <p:pic>
        <p:nvPicPr>
          <p:cNvPr id="2015" name="Google Shape;201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688" y="582900"/>
            <a:ext cx="8162624" cy="425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33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21" name="Google Shape;2021;p33"/>
          <p:cNvSpPr txBox="1"/>
          <p:nvPr>
            <p:ph type="title"/>
          </p:nvPr>
        </p:nvSpPr>
        <p:spPr>
          <a:xfrm>
            <a:off x="3630150" y="101450"/>
            <a:ext cx="1883700" cy="58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delete</a:t>
            </a:r>
            <a:endParaRPr sz="3000"/>
          </a:p>
        </p:txBody>
      </p:sp>
      <p:pic>
        <p:nvPicPr>
          <p:cNvPr id="2022" name="Google Shape;202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699" y="785800"/>
            <a:ext cx="6745150" cy="33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6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p34"/>
          <p:cNvSpPr txBox="1"/>
          <p:nvPr>
            <p:ph type="ctrTitle"/>
          </p:nvPr>
        </p:nvSpPr>
        <p:spPr>
          <a:xfrm>
            <a:off x="1557900" y="1574219"/>
            <a:ext cx="60282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Hasil</a:t>
            </a:r>
            <a:endParaRPr/>
          </a:p>
        </p:txBody>
      </p:sp>
      <p:sp>
        <p:nvSpPr>
          <p:cNvPr id="2028" name="Google Shape;2028;p34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2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p35"/>
          <p:cNvSpPr txBox="1"/>
          <p:nvPr>
            <p:ph type="title"/>
          </p:nvPr>
        </p:nvSpPr>
        <p:spPr>
          <a:xfrm>
            <a:off x="2649875" y="430275"/>
            <a:ext cx="3469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Halaman Utama (Localhost:5000)</a:t>
            </a:r>
            <a:endParaRPr sz="3000"/>
          </a:p>
        </p:txBody>
      </p:sp>
      <p:sp>
        <p:nvSpPr>
          <p:cNvPr id="2034" name="Google Shape;2034;p35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35" name="Google Shape;203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4625" y="1145075"/>
            <a:ext cx="2994414" cy="226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4612" y="3494072"/>
            <a:ext cx="2994426" cy="13550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0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p36"/>
          <p:cNvSpPr txBox="1"/>
          <p:nvPr>
            <p:ph type="title"/>
          </p:nvPr>
        </p:nvSpPr>
        <p:spPr>
          <a:xfrm>
            <a:off x="2944050" y="399825"/>
            <a:ext cx="30738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Halaman Admin </a:t>
            </a:r>
            <a:r>
              <a:rPr lang="en" sz="3000"/>
              <a:t>(Localhost:5000/Admin)</a:t>
            </a:r>
            <a:endParaRPr/>
          </a:p>
        </p:txBody>
      </p:sp>
      <p:sp>
        <p:nvSpPr>
          <p:cNvPr id="2042" name="Google Shape;2042;p36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43" name="Google Shape;204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2450" y="1175700"/>
            <a:ext cx="5279075" cy="367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7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p37"/>
          <p:cNvSpPr txBox="1"/>
          <p:nvPr>
            <p:ph type="title"/>
          </p:nvPr>
        </p:nvSpPr>
        <p:spPr>
          <a:xfrm>
            <a:off x="3029850" y="125925"/>
            <a:ext cx="30843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Halaman Menambah Produk </a:t>
            </a:r>
            <a:endParaRPr/>
          </a:p>
        </p:txBody>
      </p:sp>
      <p:sp>
        <p:nvSpPr>
          <p:cNvPr id="2049" name="Google Shape;2049;p37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50" name="Google Shape;205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2150" y="800350"/>
            <a:ext cx="3299699" cy="2574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1" name="Google Shape;205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2149" y="3466731"/>
            <a:ext cx="3299699" cy="1602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8"/>
          <p:cNvSpPr txBox="1"/>
          <p:nvPr>
            <p:ph type="title"/>
          </p:nvPr>
        </p:nvSpPr>
        <p:spPr>
          <a:xfrm>
            <a:off x="2507825" y="115775"/>
            <a:ext cx="37434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Halaman Produk</a:t>
            </a:r>
            <a:endParaRPr/>
          </a:p>
        </p:txBody>
      </p:sp>
      <p:sp>
        <p:nvSpPr>
          <p:cNvPr id="2057" name="Google Shape;2057;p38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58" name="Google Shape;205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4425" y="759775"/>
            <a:ext cx="4715162" cy="4140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2" name="Shape 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" name="Google Shape;2063;p39"/>
          <p:cNvSpPr txBox="1"/>
          <p:nvPr>
            <p:ph type="title"/>
          </p:nvPr>
        </p:nvSpPr>
        <p:spPr>
          <a:xfrm>
            <a:off x="2964000" y="65025"/>
            <a:ext cx="32160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Halaman Register</a:t>
            </a:r>
            <a:endParaRPr/>
          </a:p>
        </p:txBody>
      </p:sp>
      <p:sp>
        <p:nvSpPr>
          <p:cNvPr id="2064" name="Google Shape;2064;p39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65" name="Google Shape;206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3000" y="942350"/>
            <a:ext cx="6158001" cy="299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40"/>
          <p:cNvSpPr txBox="1"/>
          <p:nvPr>
            <p:ph idx="4294967295" type="ctrTitle"/>
          </p:nvPr>
        </p:nvSpPr>
        <p:spPr>
          <a:xfrm>
            <a:off x="1593500" y="1916494"/>
            <a:ext cx="5713500" cy="82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lt1"/>
                </a:solidFill>
              </a:rPr>
              <a:t>Thanks!</a:t>
            </a:r>
            <a:endParaRPr sz="5400">
              <a:solidFill>
                <a:schemeClr val="lt1"/>
              </a:solidFill>
            </a:endParaRPr>
          </a:p>
        </p:txBody>
      </p:sp>
      <p:sp>
        <p:nvSpPr>
          <p:cNvPr id="2071" name="Google Shape;2071;p40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" name="Google Shape;1904;p15"/>
          <p:cNvSpPr txBox="1"/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Deskripsi</a:t>
            </a:r>
            <a:endParaRPr/>
          </a:p>
        </p:txBody>
      </p:sp>
      <p:sp>
        <p:nvSpPr>
          <p:cNvPr id="1905" name="Google Shape;1905;p15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9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p16"/>
          <p:cNvSpPr txBox="1"/>
          <p:nvPr>
            <p:ph idx="1" type="body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MySun Shines adalah suatu website yang menjual perlengkapan bayi seperti baju, mainan dan lain-lain. MySun Shines bersifat web personal sehingga hanya dimiliki oleh perusahaan MySun Shines.</a:t>
            </a:r>
            <a:endParaRPr/>
          </a:p>
        </p:txBody>
      </p:sp>
      <p:sp>
        <p:nvSpPr>
          <p:cNvPr id="1911" name="Google Shape;1911;p16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5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17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7" name="Google Shape;1917;p17"/>
          <p:cNvSpPr txBox="1"/>
          <p:nvPr>
            <p:ph idx="4294967295" type="subTitle"/>
          </p:nvPr>
        </p:nvSpPr>
        <p:spPr>
          <a:xfrm>
            <a:off x="1715250" y="321588"/>
            <a:ext cx="5713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900"/>
              <a:t>Entity-Relationship Diagram</a:t>
            </a:r>
            <a:endParaRPr b="1" sz="2900"/>
          </a:p>
        </p:txBody>
      </p:sp>
      <p:pic>
        <p:nvPicPr>
          <p:cNvPr id="1918" name="Google Shape;19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4700" y="1106399"/>
            <a:ext cx="5574600" cy="35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2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p18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4" name="Google Shape;1924;p18"/>
          <p:cNvSpPr txBox="1"/>
          <p:nvPr>
            <p:ph idx="4294967295" type="subTitle"/>
          </p:nvPr>
        </p:nvSpPr>
        <p:spPr>
          <a:xfrm>
            <a:off x="1715250" y="321588"/>
            <a:ext cx="5713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900"/>
              <a:t>Unified Modelling Language</a:t>
            </a:r>
            <a:r>
              <a:rPr b="1" lang="en" sz="2900"/>
              <a:t> Diagram</a:t>
            </a:r>
            <a:endParaRPr b="1" sz="2900"/>
          </a:p>
        </p:txBody>
      </p:sp>
      <p:pic>
        <p:nvPicPr>
          <p:cNvPr id="1925" name="Google Shape;19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6399" y="1539150"/>
            <a:ext cx="6752976" cy="32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9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p19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 Database</a:t>
            </a:r>
            <a:endParaRPr/>
          </a:p>
        </p:txBody>
      </p:sp>
      <p:sp>
        <p:nvSpPr>
          <p:cNvPr id="1931" name="Google Shape;1931;p19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CREATE TYPE banktf AS ENUM ('BNI', 'BCA', 'Mandiri');</a:t>
            </a:r>
            <a:br>
              <a:rPr lang="en" sz="1200"/>
            </a:b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CREATE TABLE produk (</a:t>
            </a:r>
            <a:br>
              <a:rPr lang="en" sz="1200"/>
            </a:br>
            <a:r>
              <a:rPr lang="en" sz="1200"/>
              <a:t>id_p bigserial not null primary key, nama_prod text not null, </a:t>
            </a:r>
            <a:br>
              <a:rPr lang="en" sz="1200"/>
            </a:br>
            <a:r>
              <a:rPr lang="en" sz="1200"/>
              <a:t>jumlah_stok int, </a:t>
            </a:r>
            <a:br>
              <a:rPr lang="en" sz="1200"/>
            </a:br>
            <a:r>
              <a:rPr lang="en" sz="1200"/>
              <a:t>harga int not null, </a:t>
            </a:r>
            <a:br>
              <a:rPr lang="en" sz="1200"/>
            </a:br>
            <a:r>
              <a:rPr lang="en" sz="1200"/>
              <a:t>deskripsi text, </a:t>
            </a:r>
            <a:br>
              <a:rPr lang="en" sz="1200"/>
            </a:br>
            <a:r>
              <a:rPr lang="en" sz="1200"/>
              <a:t>gambar vachar(25)</a:t>
            </a:r>
            <a:br>
              <a:rPr lang="en" sz="1200"/>
            </a:br>
            <a:r>
              <a:rPr lang="en" sz="1200"/>
              <a:t>);</a:t>
            </a:r>
            <a:br>
              <a:rPr lang="en" sz="1200"/>
            </a:br>
            <a:br>
              <a:rPr lang="en" sz="1200"/>
            </a:br>
            <a:r>
              <a:rPr lang="en" sz="1200"/>
              <a:t>CREATE TABLE akun_p (</a:t>
            </a:r>
            <a:br>
              <a:rPr lang="en" sz="1200"/>
            </a:br>
            <a:r>
              <a:rPr lang="en" sz="1200"/>
              <a:t>nama_acc varchar(60) not null primary key, </a:t>
            </a:r>
            <a:br>
              <a:rPr lang="en" sz="1200"/>
            </a:br>
            <a:r>
              <a:rPr lang="en" sz="1200"/>
              <a:t>nama_cust text not null, </a:t>
            </a:r>
            <a:br>
              <a:rPr lang="en" sz="1200"/>
            </a:br>
            <a:r>
              <a:rPr lang="en" sz="1200"/>
              <a:t>email varchar(60), </a:t>
            </a:r>
            <a:br>
              <a:rPr lang="en" sz="1200"/>
            </a:br>
            <a:r>
              <a:rPr lang="en" sz="1200"/>
              <a:t>nomor_telfon text not null, </a:t>
            </a:r>
            <a:br>
              <a:rPr lang="en" sz="1200"/>
            </a:br>
            <a:r>
              <a:rPr lang="en" sz="1200"/>
              <a:t>alamat_rumah text not null</a:t>
            </a:r>
            <a:br>
              <a:rPr lang="en" sz="1200"/>
            </a:br>
            <a:r>
              <a:rPr lang="en" sz="1200"/>
              <a:t>);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932" name="Google Shape;1932;p19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6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p20"/>
          <p:cNvSpPr txBox="1"/>
          <p:nvPr>
            <p:ph idx="1" type="body"/>
          </p:nvPr>
        </p:nvSpPr>
        <p:spPr>
          <a:xfrm>
            <a:off x="1131750" y="559650"/>
            <a:ext cx="6880500" cy="40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CREATE TABLE transaksi (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id_t bigserial not null primary key,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id_p int not null,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nama_acc varchar(60) not null,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nama_prod text not null,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nama_cust text not null,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jumlah int not null,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harga_prod int not null,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total_harga bigint GENERATED ALWAYS AS (jumlah * harga_prod) STORED,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metode_transaksi banktf not null,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CONSTRAINT fk_prod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	FOREIGN KEY(id_p)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		REFERENCES produk(id_p),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CONSTRAINT fk_akun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	FOREIGN KEY(nama_acc)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		REFERENCES akun_p(nama_acc)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);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38" name="Google Shape;1938;p20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2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21"/>
          <p:cNvSpPr txBox="1"/>
          <p:nvPr>
            <p:ph idx="1" type="body"/>
          </p:nvPr>
        </p:nvSpPr>
        <p:spPr>
          <a:xfrm>
            <a:off x="1131750" y="1194000"/>
            <a:ext cx="6880500" cy="27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INSERT INTO produk (nama_prod, jumlah_stok, harga, deskripsi, gambar) VALUES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('Kaos Dinosaurus', 30, 60000, 'Kaos casual untuk anak, bermotif dinosaurus, warna baju ada putih, hitam, dan biru', 'dinoshirt.jpg'),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('Mainan Truk', 50,82000, 'Mainan untuk anak berupa mobil truk berwarna merah', 'trucktoy.jpg'),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('Boneka Beruang', 60, 75000, 'Boneka beruang berwarna coklat yang terbuat dari bahan halus dan empuk', 'teddybear.jpg'),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('Fashion Set Perempuan (Bunga)', 20, 105000, 'Set pakaian untuk anak perempuan berupa kaos dan rok bermotif bunga', 'girlsetflower.jpg'),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('Sepatu Sneakers', 80, 65000, 'Sepatu sneakers untuk anak dengan variasi warna putih, biru, merah, dan beige', 'sneakers1.jpg');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44" name="Google Shape;1944;p21"/>
          <p:cNvSpPr txBox="1"/>
          <p:nvPr>
            <p:ph idx="12" type="sldNum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